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90" r:id="rId1"/>
  </p:sldMasterIdLst>
  <p:notesMasterIdLst>
    <p:notesMasterId r:id="rId58"/>
  </p:notesMasterIdLst>
  <p:sldIdLst>
    <p:sldId id="256" r:id="rId2"/>
    <p:sldId id="257" r:id="rId3"/>
    <p:sldId id="258" r:id="rId4"/>
    <p:sldId id="260" r:id="rId5"/>
    <p:sldId id="261" r:id="rId6"/>
    <p:sldId id="312" r:id="rId7"/>
    <p:sldId id="313" r:id="rId8"/>
    <p:sldId id="314" r:id="rId9"/>
    <p:sldId id="315" r:id="rId10"/>
    <p:sldId id="316" r:id="rId11"/>
    <p:sldId id="317" r:id="rId12"/>
    <p:sldId id="263" r:id="rId13"/>
    <p:sldId id="264" r:id="rId14"/>
    <p:sldId id="318" r:id="rId15"/>
    <p:sldId id="338" r:id="rId16"/>
    <p:sldId id="339" r:id="rId17"/>
    <p:sldId id="340" r:id="rId18"/>
    <p:sldId id="265" r:id="rId19"/>
    <p:sldId id="266" r:id="rId20"/>
    <p:sldId id="267" r:id="rId21"/>
    <p:sldId id="268" r:id="rId22"/>
    <p:sldId id="269" r:id="rId23"/>
    <p:sldId id="319" r:id="rId24"/>
    <p:sldId id="320" r:id="rId25"/>
    <p:sldId id="321" r:id="rId26"/>
    <p:sldId id="322" r:id="rId27"/>
    <p:sldId id="323" r:id="rId28"/>
    <p:sldId id="324" r:id="rId29"/>
    <p:sldId id="326" r:id="rId30"/>
    <p:sldId id="341" r:id="rId31"/>
    <p:sldId id="342" r:id="rId32"/>
    <p:sldId id="343" r:id="rId33"/>
    <p:sldId id="344" r:id="rId34"/>
    <p:sldId id="345" r:id="rId35"/>
    <p:sldId id="346" r:id="rId36"/>
    <p:sldId id="347" r:id="rId37"/>
    <p:sldId id="348" r:id="rId38"/>
    <p:sldId id="349" r:id="rId39"/>
    <p:sldId id="350" r:id="rId40"/>
    <p:sldId id="351" r:id="rId41"/>
    <p:sldId id="272" r:id="rId42"/>
    <p:sldId id="273" r:id="rId43"/>
    <p:sldId id="274" r:id="rId44"/>
    <p:sldId id="275" r:id="rId45"/>
    <p:sldId id="327" r:id="rId46"/>
    <p:sldId id="328" r:id="rId47"/>
    <p:sldId id="329" r:id="rId48"/>
    <p:sldId id="330" r:id="rId49"/>
    <p:sldId id="331" r:id="rId50"/>
    <p:sldId id="336" r:id="rId51"/>
    <p:sldId id="332" r:id="rId52"/>
    <p:sldId id="333" r:id="rId53"/>
    <p:sldId id="334" r:id="rId54"/>
    <p:sldId id="335" r:id="rId55"/>
    <p:sldId id="337" r:id="rId56"/>
    <p:sldId id="290" r:id="rId57"/>
  </p:sldIdLst>
  <p:sldSz cx="9144000" cy="5143500" type="screen16x9"/>
  <p:notesSz cx="6858000" cy="9144000"/>
  <p:embeddedFontLst>
    <p:embeddedFont>
      <p:font typeface="Algerian" pitchFamily="82" charset="0"/>
      <p:regular r:id="rId59"/>
    </p:embeddedFont>
    <p:embeddedFont>
      <p:font typeface="Lexend" charset="0"/>
      <p:regular r:id="rId60"/>
      <p:bold r:id="rId61"/>
    </p:embeddedFont>
    <p:embeddedFont>
      <p:font typeface="Lucida Bright" pitchFamily="18" charset="0"/>
      <p:regular r:id="rId62"/>
      <p:bold r:id="rId63"/>
      <p:italic r:id="rId64"/>
      <p:boldItalic r:id="rId65"/>
    </p:embeddedFont>
    <p:embeddedFont>
      <p:font typeface="Manjari" charset="0"/>
      <p:regular r:id="rId66"/>
      <p:bold r:id="rId67"/>
    </p:embeddedFont>
    <p:embeddedFont>
      <p:font typeface="Bebas Neue" charset="0"/>
      <p:regular r:id="rId6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E6D3F21-9ABD-4577-AED1-077A4B575613}">
  <a:tblStyle styleId="{2E6D3F21-9ABD-4577-AED1-077A4B57561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1086" y="-26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font" Target="fonts/font5.fntdata"/><Relationship Id="rId68" Type="http://schemas.openxmlformats.org/officeDocument/2006/relationships/font" Target="fonts/font10.fntdata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6.fntdata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.fntdata"/><Relationship Id="rId67" Type="http://schemas.openxmlformats.org/officeDocument/2006/relationships/font" Target="fonts/font9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fonts/font4.fntdata"/><Relationship Id="rId7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9" name="Google Shape;2599;g13b607099a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0" name="Google Shape;2600;g13b607099a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6" name="Google Shape;2976;g13b607095f3_2_2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7" name="Google Shape;2977;g13b607095f3_2_2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6" name="Google Shape;2986;g13b607095f3_2_15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7" name="Google Shape;2987;g13b607095f3_2_15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Google Shape;3075;g13b607095f3_2_2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6" name="Google Shape;3076;g13b607095f3_2_2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5" name="Google Shape;3095;g13b607095f3_2_20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6" name="Google Shape;3096;g13b607095f3_2_20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9" name="Google Shape;3129;g13b607095f3_2_15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0" name="Google Shape;3130;g13b607095f3_2_15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0" name="Google Shape;3160;g13b607095f3_2_15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1" name="Google Shape;3161;g13b607095f3_2_15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9" name="Google Shape;3709;g11e151b4c5e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0" name="Google Shape;3710;g11e151b4c5e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0" name="Google Shape;2640;g13b607095f3_2_15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1" name="Google Shape;2641;g13b607095f3_2_15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7" name="Google Shape;2697;g13b607095f3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8" name="Google Shape;2698;g13b607095f3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7" name="Google Shape;2727;g13b607095f3_2_1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8" name="Google Shape;2728;g13b607095f3_2_1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3" name="Google Shape;2793;g13b607095f3_2_15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4" name="Google Shape;2794;g13b607095f3_2_15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7" name="Google Shape;2827;g13b607095f3_2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8" name="Google Shape;2828;g13b607095f3_2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8" name="Google Shape;2858;g13b607095f3_0_3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9" name="Google Shape;2859;g13b607095f3_0_3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" name="Google Shape;2908;g13b607095f3_2_21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9" name="Google Shape;2909;g13b607095f3_2_21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0" name="Google Shape;2940;g13b607095f3_2_20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1" name="Google Shape;2941;g13b607095f3_2_20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://bit.ly/2Tynxth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0" name="Google Shape;10;p2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" name="Google Shape;11;p2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" name="Google Shape;12;p2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" name="Google Shape;13;p2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" name="Google Shape;14;p2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" name="Google Shape;15;p2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" name="Google Shape;16;p2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" name="Google Shape;18;p2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" name="Google Shape;19;p2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" name="Google Shape;20;p2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" name="Google Shape;21;p2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" name="Google Shape;22;p2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" name="Google Shape;23;p2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" name="Google Shape;24;p2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" name="Google Shape;25;p2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6" name="Google Shape;26;p2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" name="Google Shape;27;p2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" name="Google Shape;28;p2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" name="Google Shape;29;p2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" name="Google Shape;30;p2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" name="Google Shape;31;p2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" name="Google Shape;32;p2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3" name="Google Shape;33;p2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" name="Google Shape;34;p2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" name="Google Shape;35;p2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" name="Google Shape;36;p2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" name="Google Shape;37;p2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" name="Google Shape;38;p2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" name="Google Shape;39;p2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0" name="Google Shape;40;p2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" name="Google Shape;41;p2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" name="Google Shape;42;p2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" name="Google Shape;43;p2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" name="Google Shape;44;p2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" name="Google Shape;45;p2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" name="Google Shape;46;p2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" name="Google Shape;47;p2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Google Shape;48;p2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" name="Google Shape;49;p2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" name="Google Shape;50;p2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" name="Google Shape;51;p2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" name="Google Shape;52;p2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3" name="Google Shape;53;p2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" name="Google Shape;54;p2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" name="Google Shape;55;p2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" name="Google Shape;56;p2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" name="Google Shape;57;p2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" name="Google Shape;58;p2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" name="Google Shape;59;p2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0" name="Google Shape;60;p2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1" name="Google Shape;61;p2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2" name="Google Shape;62;p2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3" name="Google Shape;63;p2"/>
          <p:cNvSpPr txBox="1">
            <a:spLocks noGrp="1"/>
          </p:cNvSpPr>
          <p:nvPr>
            <p:ph type="ctrTitle"/>
          </p:nvPr>
        </p:nvSpPr>
        <p:spPr>
          <a:xfrm>
            <a:off x="3668875" y="1393350"/>
            <a:ext cx="4760400" cy="23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4000">
                <a:solidFill>
                  <a:srgbClr val="191919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sp>
        <p:nvSpPr>
          <p:cNvPr id="64" name="Google Shape;64;p2"/>
          <p:cNvSpPr txBox="1">
            <a:spLocks noGrp="1"/>
          </p:cNvSpPr>
          <p:nvPr>
            <p:ph type="subTitle" idx="1"/>
          </p:nvPr>
        </p:nvSpPr>
        <p:spPr>
          <a:xfrm>
            <a:off x="5757275" y="3878427"/>
            <a:ext cx="2672100" cy="601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2"/>
          <p:cNvSpPr txBox="1">
            <a:spLocks noGrp="1"/>
          </p:cNvSpPr>
          <p:nvPr>
            <p:ph type="ctrTitle" idx="2"/>
          </p:nvPr>
        </p:nvSpPr>
        <p:spPr>
          <a:xfrm>
            <a:off x="6497875" y="534999"/>
            <a:ext cx="1931400" cy="539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2500">
                <a:solidFill>
                  <a:srgbClr val="19191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191919"/>
              </a:buClr>
              <a:buSzPts val="6000"/>
              <a:buNone/>
              <a:defRPr sz="6000">
                <a:solidFill>
                  <a:srgbClr val="191919"/>
                </a:solidFill>
              </a:defRPr>
            </a:lvl9pPr>
          </a:lstStyle>
          <a:p>
            <a:endParaRPr/>
          </a:p>
        </p:txBody>
      </p:sp>
      <p:grpSp>
        <p:nvGrpSpPr>
          <p:cNvPr id="66" name="Google Shape;66;p2"/>
          <p:cNvGrpSpPr/>
          <p:nvPr/>
        </p:nvGrpSpPr>
        <p:grpSpPr>
          <a:xfrm>
            <a:off x="381872" y="378560"/>
            <a:ext cx="8498529" cy="4375134"/>
            <a:chOff x="381872" y="378560"/>
            <a:chExt cx="8498529" cy="4375134"/>
          </a:xfrm>
        </p:grpSpPr>
        <p:sp>
          <p:nvSpPr>
            <p:cNvPr id="67" name="Google Shape;67;p2"/>
            <p:cNvSpPr/>
            <p:nvPr/>
          </p:nvSpPr>
          <p:spPr>
            <a:xfrm rot="10800000">
              <a:off x="381872" y="28044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2"/>
            <p:cNvSpPr/>
            <p:nvPr/>
          </p:nvSpPr>
          <p:spPr>
            <a:xfrm>
              <a:off x="8699501" y="378699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2"/>
            <p:cNvSpPr/>
            <p:nvPr/>
          </p:nvSpPr>
          <p:spPr>
            <a:xfrm rot="10800000">
              <a:off x="8573447" y="4150798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5757263" y="4608494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2"/>
            <p:cNvSpPr/>
            <p:nvPr/>
          </p:nvSpPr>
          <p:spPr>
            <a:xfrm rot="10800000">
              <a:off x="4015472" y="37856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_HEADER_1"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7" name="Google Shape;687;p14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688" name="Google Shape;688;p14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89" name="Google Shape;689;p14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0" name="Google Shape;690;p14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1" name="Google Shape;691;p14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2" name="Google Shape;692;p14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3" name="Google Shape;693;p14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4" name="Google Shape;694;p14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5" name="Google Shape;695;p14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6" name="Google Shape;696;p14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7" name="Google Shape;697;p14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8" name="Google Shape;698;p14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699" name="Google Shape;699;p14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0" name="Google Shape;700;p14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1" name="Google Shape;701;p14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2" name="Google Shape;702;p14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3" name="Google Shape;703;p14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4" name="Google Shape;704;p14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5" name="Google Shape;705;p14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6" name="Google Shape;706;p14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7" name="Google Shape;707;p14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8" name="Google Shape;708;p14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09" name="Google Shape;709;p14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0" name="Google Shape;710;p14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1" name="Google Shape;711;p14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2" name="Google Shape;712;p14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3" name="Google Shape;713;p14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4" name="Google Shape;714;p14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5" name="Google Shape;715;p14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6" name="Google Shape;716;p14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7" name="Google Shape;717;p14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8" name="Google Shape;718;p14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19" name="Google Shape;719;p14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0" name="Google Shape;720;p14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1" name="Google Shape;721;p14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2" name="Google Shape;722;p14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3" name="Google Shape;723;p14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4" name="Google Shape;724;p14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5" name="Google Shape;725;p14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6" name="Google Shape;726;p14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7" name="Google Shape;727;p14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8" name="Google Shape;728;p14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29" name="Google Shape;729;p14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0" name="Google Shape;730;p14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1" name="Google Shape;731;p14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2" name="Google Shape;732;p14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3" name="Google Shape;733;p14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4" name="Google Shape;734;p14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5" name="Google Shape;735;p14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6" name="Google Shape;736;p14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7" name="Google Shape;737;p14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8" name="Google Shape;738;p14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39" name="Google Shape;739;p14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40" name="Google Shape;740;p14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741" name="Google Shape;741;p14"/>
          <p:cNvSpPr txBox="1">
            <a:spLocks noGrp="1"/>
          </p:cNvSpPr>
          <p:nvPr>
            <p:ph type="title"/>
          </p:nvPr>
        </p:nvSpPr>
        <p:spPr>
          <a:xfrm>
            <a:off x="3892875" y="1858650"/>
            <a:ext cx="2723700" cy="71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742" name="Google Shape;742;p14"/>
          <p:cNvSpPr txBox="1">
            <a:spLocks noGrp="1"/>
          </p:cNvSpPr>
          <p:nvPr>
            <p:ph type="title" idx="2" hasCustomPrompt="1"/>
          </p:nvPr>
        </p:nvSpPr>
        <p:spPr>
          <a:xfrm>
            <a:off x="2527350" y="2215042"/>
            <a:ext cx="1266300" cy="713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743" name="Google Shape;743;p14"/>
          <p:cNvSpPr txBox="1">
            <a:spLocks noGrp="1"/>
          </p:cNvSpPr>
          <p:nvPr>
            <p:ph type="subTitle" idx="1"/>
          </p:nvPr>
        </p:nvSpPr>
        <p:spPr>
          <a:xfrm>
            <a:off x="3892950" y="2571430"/>
            <a:ext cx="27237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4" name="Google Shape;744;p14"/>
          <p:cNvSpPr/>
          <p:nvPr/>
        </p:nvSpPr>
        <p:spPr>
          <a:xfrm>
            <a:off x="497551" y="284998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5" name="Google Shape;745;p14"/>
          <p:cNvSpPr/>
          <p:nvPr/>
        </p:nvSpPr>
        <p:spPr>
          <a:xfrm rot="10800000">
            <a:off x="8609809" y="205846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6" name="Google Shape;746;p14"/>
          <p:cNvSpPr/>
          <p:nvPr/>
        </p:nvSpPr>
        <p:spPr>
          <a:xfrm>
            <a:off x="5504305" y="17443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BLANK_1_1">
    <p:spTree>
      <p:nvGrpSpPr>
        <p:cNvPr id="1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8" name="Google Shape;748;p15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749" name="Google Shape;749;p15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0" name="Google Shape;750;p15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1" name="Google Shape;751;p15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2" name="Google Shape;752;p15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3" name="Google Shape;753;p15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4" name="Google Shape;754;p15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5" name="Google Shape;755;p15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6" name="Google Shape;756;p15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7" name="Google Shape;757;p15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8" name="Google Shape;758;p15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9" name="Google Shape;759;p15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0" name="Google Shape;760;p15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1" name="Google Shape;761;p15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2" name="Google Shape;762;p15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3" name="Google Shape;763;p15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4" name="Google Shape;764;p15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5" name="Google Shape;765;p15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6" name="Google Shape;766;p15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7" name="Google Shape;767;p15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8" name="Google Shape;768;p15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9" name="Google Shape;769;p15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0" name="Google Shape;770;p15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1" name="Google Shape;771;p15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2" name="Google Shape;772;p15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3" name="Google Shape;773;p15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4" name="Google Shape;774;p15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5" name="Google Shape;775;p15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6" name="Google Shape;776;p15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7" name="Google Shape;777;p15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8" name="Google Shape;778;p15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9" name="Google Shape;779;p15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0" name="Google Shape;780;p15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1" name="Google Shape;781;p15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2" name="Google Shape;782;p15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3" name="Google Shape;783;p15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4" name="Google Shape;784;p15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5" name="Google Shape;785;p15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6" name="Google Shape;786;p15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7" name="Google Shape;787;p15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8" name="Google Shape;788;p15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9" name="Google Shape;789;p15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0" name="Google Shape;790;p15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1" name="Google Shape;791;p15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2" name="Google Shape;792;p15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3" name="Google Shape;793;p15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4" name="Google Shape;794;p15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5" name="Google Shape;795;p15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6" name="Google Shape;796;p15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7" name="Google Shape;797;p15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8" name="Google Shape;798;p15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9" name="Google Shape;799;p15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0" name="Google Shape;800;p15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1" name="Google Shape;801;p15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02" name="Google Shape;802;p15"/>
          <p:cNvSpPr txBox="1">
            <a:spLocks noGrp="1"/>
          </p:cNvSpPr>
          <p:nvPr>
            <p:ph type="title"/>
          </p:nvPr>
        </p:nvSpPr>
        <p:spPr>
          <a:xfrm>
            <a:off x="2498943" y="3341792"/>
            <a:ext cx="4147800" cy="53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000"/>
              <a:buChar char="-"/>
              <a:defRPr sz="3000"/>
            </a:lvl9pPr>
          </a:lstStyle>
          <a:p>
            <a:endParaRPr/>
          </a:p>
        </p:txBody>
      </p:sp>
      <p:sp>
        <p:nvSpPr>
          <p:cNvPr id="803" name="Google Shape;803;p15"/>
          <p:cNvSpPr txBox="1">
            <a:spLocks noGrp="1"/>
          </p:cNvSpPr>
          <p:nvPr>
            <p:ph type="subTitle" idx="1"/>
          </p:nvPr>
        </p:nvSpPr>
        <p:spPr>
          <a:xfrm>
            <a:off x="1220250" y="1744775"/>
            <a:ext cx="6705300" cy="159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30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  <a:defRPr sz="2500"/>
            </a:lvl9pPr>
          </a:lstStyle>
          <a:p>
            <a:endParaRPr/>
          </a:p>
        </p:txBody>
      </p:sp>
      <p:sp>
        <p:nvSpPr>
          <p:cNvPr id="804" name="Google Shape;804;p15"/>
          <p:cNvSpPr/>
          <p:nvPr/>
        </p:nvSpPr>
        <p:spPr>
          <a:xfrm>
            <a:off x="3612176" y="460851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15"/>
          <p:cNvSpPr/>
          <p:nvPr/>
        </p:nvSpPr>
        <p:spPr>
          <a:xfrm>
            <a:off x="8672680" y="107988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6" name="Google Shape;806;p15"/>
          <p:cNvSpPr/>
          <p:nvPr/>
        </p:nvSpPr>
        <p:spPr>
          <a:xfrm>
            <a:off x="6458834" y="3784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7" name="Google Shape;807;p15"/>
          <p:cNvSpPr/>
          <p:nvPr/>
        </p:nvSpPr>
        <p:spPr>
          <a:xfrm>
            <a:off x="4391151" y="2716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8" name="Google Shape;808;p15"/>
          <p:cNvSpPr/>
          <p:nvPr/>
        </p:nvSpPr>
        <p:spPr>
          <a:xfrm>
            <a:off x="398776" y="22120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CUSTOM"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0" name="Google Shape;810;p16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811" name="Google Shape;811;p16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2" name="Google Shape;812;p16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3" name="Google Shape;813;p16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4" name="Google Shape;814;p16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5" name="Google Shape;815;p16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6" name="Google Shape;816;p16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7" name="Google Shape;817;p16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8" name="Google Shape;818;p16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9" name="Google Shape;819;p16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0" name="Google Shape;820;p16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1" name="Google Shape;821;p16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2" name="Google Shape;822;p16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3" name="Google Shape;823;p16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4" name="Google Shape;824;p16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5" name="Google Shape;825;p16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6" name="Google Shape;826;p16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7" name="Google Shape;827;p16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8" name="Google Shape;828;p16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9" name="Google Shape;829;p16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0" name="Google Shape;830;p16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1" name="Google Shape;831;p16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2" name="Google Shape;832;p16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3" name="Google Shape;833;p16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4" name="Google Shape;834;p16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5" name="Google Shape;835;p16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6" name="Google Shape;836;p16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7" name="Google Shape;837;p16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8" name="Google Shape;838;p16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9" name="Google Shape;839;p16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0" name="Google Shape;840;p16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1" name="Google Shape;841;p16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2" name="Google Shape;842;p16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3" name="Google Shape;843;p16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4" name="Google Shape;844;p16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5" name="Google Shape;845;p16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6" name="Google Shape;846;p16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7" name="Google Shape;847;p16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8" name="Google Shape;848;p16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9" name="Google Shape;849;p16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0" name="Google Shape;850;p16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1" name="Google Shape;851;p16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2" name="Google Shape;852;p16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3" name="Google Shape;853;p16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4" name="Google Shape;854;p16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5" name="Google Shape;855;p16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6" name="Google Shape;856;p16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7" name="Google Shape;857;p16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8" name="Google Shape;858;p16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9" name="Google Shape;859;p16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0" name="Google Shape;860;p16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1" name="Google Shape;861;p16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2" name="Google Shape;862;p16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3" name="Google Shape;863;p16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864" name="Google Shape;864;p16"/>
          <p:cNvSpPr txBox="1">
            <a:spLocks noGrp="1"/>
          </p:cNvSpPr>
          <p:nvPr>
            <p:ph type="subTitle" idx="1"/>
          </p:nvPr>
        </p:nvSpPr>
        <p:spPr>
          <a:xfrm>
            <a:off x="1854350" y="2571700"/>
            <a:ext cx="5435400" cy="1274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5" name="Google Shape;865;p16"/>
          <p:cNvSpPr txBox="1">
            <a:spLocks noGrp="1"/>
          </p:cNvSpPr>
          <p:nvPr>
            <p:ph type="title"/>
          </p:nvPr>
        </p:nvSpPr>
        <p:spPr>
          <a:xfrm>
            <a:off x="1854350" y="1297100"/>
            <a:ext cx="5435400" cy="127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866" name="Google Shape;866;p16"/>
          <p:cNvSpPr/>
          <p:nvPr/>
        </p:nvSpPr>
        <p:spPr>
          <a:xfrm>
            <a:off x="5421734" y="47958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7" name="Google Shape;867;p16"/>
          <p:cNvSpPr/>
          <p:nvPr/>
        </p:nvSpPr>
        <p:spPr>
          <a:xfrm>
            <a:off x="2439730" y="1565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8" name="Google Shape;868;p16"/>
          <p:cNvSpPr/>
          <p:nvPr/>
        </p:nvSpPr>
        <p:spPr>
          <a:xfrm rot="10800000">
            <a:off x="6444847" y="4567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9" name="Google Shape;869;p16"/>
          <p:cNvSpPr/>
          <p:nvPr/>
        </p:nvSpPr>
        <p:spPr>
          <a:xfrm rot="10800000">
            <a:off x="8796097" y="28827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16"/>
          <p:cNvSpPr/>
          <p:nvPr/>
        </p:nvSpPr>
        <p:spPr>
          <a:xfrm>
            <a:off x="8207180" y="28838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1" name="Google Shape;871;p16"/>
          <p:cNvSpPr/>
          <p:nvPr/>
        </p:nvSpPr>
        <p:spPr>
          <a:xfrm rot="10800000">
            <a:off x="100247" y="34339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CUSTOM_1"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3" name="Google Shape;873;p17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874" name="Google Shape;874;p17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5" name="Google Shape;875;p17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6" name="Google Shape;876;p17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7" name="Google Shape;877;p17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8" name="Google Shape;878;p17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9" name="Google Shape;879;p17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0" name="Google Shape;880;p17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1" name="Google Shape;881;p17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2" name="Google Shape;882;p17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3" name="Google Shape;883;p17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4" name="Google Shape;884;p17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5" name="Google Shape;885;p17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6" name="Google Shape;886;p17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7" name="Google Shape;887;p17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8" name="Google Shape;888;p17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9" name="Google Shape;889;p17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0" name="Google Shape;890;p17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1" name="Google Shape;891;p17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2" name="Google Shape;892;p17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3" name="Google Shape;893;p17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4" name="Google Shape;894;p17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5" name="Google Shape;895;p17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6" name="Google Shape;896;p17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7" name="Google Shape;897;p17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8" name="Google Shape;898;p17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9" name="Google Shape;899;p17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0" name="Google Shape;900;p17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1" name="Google Shape;901;p17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2" name="Google Shape;902;p17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3" name="Google Shape;903;p17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4" name="Google Shape;904;p17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5" name="Google Shape;905;p17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6" name="Google Shape;906;p17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7" name="Google Shape;907;p17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8" name="Google Shape;908;p17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9" name="Google Shape;909;p17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0" name="Google Shape;910;p17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1" name="Google Shape;911;p17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2" name="Google Shape;912;p17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3" name="Google Shape;913;p17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4" name="Google Shape;914;p17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5" name="Google Shape;915;p17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6" name="Google Shape;916;p17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7" name="Google Shape;917;p17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8" name="Google Shape;918;p17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9" name="Google Shape;919;p17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0" name="Google Shape;920;p17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1" name="Google Shape;921;p17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2" name="Google Shape;922;p17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3" name="Google Shape;923;p17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4" name="Google Shape;924;p17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5" name="Google Shape;925;p17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6" name="Google Shape;926;p17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927" name="Google Shape;927;p17"/>
          <p:cNvSpPr txBox="1">
            <a:spLocks noGrp="1"/>
          </p:cNvSpPr>
          <p:nvPr>
            <p:ph type="subTitle" idx="1"/>
          </p:nvPr>
        </p:nvSpPr>
        <p:spPr>
          <a:xfrm>
            <a:off x="4969000" y="2862375"/>
            <a:ext cx="3459900" cy="87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8" name="Google Shape;928;p17"/>
          <p:cNvSpPr txBox="1">
            <a:spLocks noGrp="1"/>
          </p:cNvSpPr>
          <p:nvPr>
            <p:ph type="title"/>
          </p:nvPr>
        </p:nvSpPr>
        <p:spPr>
          <a:xfrm>
            <a:off x="4969000" y="1404525"/>
            <a:ext cx="3459900" cy="1458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929" name="Google Shape;929;p17"/>
          <p:cNvSpPr/>
          <p:nvPr/>
        </p:nvSpPr>
        <p:spPr>
          <a:xfrm rot="10800000">
            <a:off x="8757426" y="2055374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17"/>
          <p:cNvSpPr/>
          <p:nvPr/>
        </p:nvSpPr>
        <p:spPr>
          <a:xfrm rot="10800000">
            <a:off x="8535347" y="6754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1" name="Google Shape;931;p17"/>
          <p:cNvSpPr/>
          <p:nvPr/>
        </p:nvSpPr>
        <p:spPr>
          <a:xfrm>
            <a:off x="7887705" y="46085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2" name="Google Shape;932;p17"/>
          <p:cNvSpPr/>
          <p:nvPr/>
        </p:nvSpPr>
        <p:spPr>
          <a:xfrm rot="10800000">
            <a:off x="382930" y="469063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3" name="Google Shape;933;p17"/>
          <p:cNvSpPr/>
          <p:nvPr/>
        </p:nvSpPr>
        <p:spPr>
          <a:xfrm rot="10800000">
            <a:off x="1396572" y="4567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4" name="Google Shape;934;p17"/>
          <p:cNvSpPr/>
          <p:nvPr/>
        </p:nvSpPr>
        <p:spPr>
          <a:xfrm rot="10800000">
            <a:off x="6098426" y="45684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5" name="Google Shape;935;p17"/>
          <p:cNvSpPr/>
          <p:nvPr/>
        </p:nvSpPr>
        <p:spPr>
          <a:xfrm rot="10800000">
            <a:off x="624651" y="177264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">
  <p:cSld name="BLANK_1_1_1_1_1">
    <p:spTree>
      <p:nvGrpSpPr>
        <p:cNvPr id="1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60" name="Google Shape;1360;p24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361" name="Google Shape;1361;p24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2" name="Google Shape;1362;p24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3" name="Google Shape;1363;p24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4" name="Google Shape;1364;p24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5" name="Google Shape;1365;p24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6" name="Google Shape;1366;p24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7" name="Google Shape;1367;p24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8" name="Google Shape;1368;p24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69" name="Google Shape;1369;p24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0" name="Google Shape;1370;p24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1" name="Google Shape;1371;p24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2" name="Google Shape;1372;p24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3" name="Google Shape;1373;p24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4" name="Google Shape;1374;p24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5" name="Google Shape;1375;p24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6" name="Google Shape;1376;p24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7" name="Google Shape;1377;p24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8" name="Google Shape;1378;p24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9" name="Google Shape;1379;p24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0" name="Google Shape;1380;p24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1" name="Google Shape;1381;p24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2" name="Google Shape;1382;p24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3" name="Google Shape;1383;p24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4" name="Google Shape;1384;p24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5" name="Google Shape;1385;p24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6" name="Google Shape;1386;p24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7" name="Google Shape;1387;p24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8" name="Google Shape;1388;p24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9" name="Google Shape;1389;p24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0" name="Google Shape;1390;p24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1" name="Google Shape;1391;p24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2" name="Google Shape;1392;p24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3" name="Google Shape;1393;p24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4" name="Google Shape;1394;p24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5" name="Google Shape;1395;p24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6" name="Google Shape;1396;p24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7" name="Google Shape;1397;p24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8" name="Google Shape;1398;p24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9" name="Google Shape;1399;p24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0" name="Google Shape;1400;p24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1" name="Google Shape;1401;p24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2" name="Google Shape;1402;p24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3" name="Google Shape;1403;p24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4" name="Google Shape;1404;p24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5" name="Google Shape;1405;p24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6" name="Google Shape;1406;p24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7" name="Google Shape;1407;p24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8" name="Google Shape;1408;p24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9" name="Google Shape;1409;p24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0" name="Google Shape;1410;p24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1" name="Google Shape;1411;p24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2" name="Google Shape;1412;p24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3" name="Google Shape;1413;p24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14" name="Google Shape;1414;p24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415" name="Google Shape;1415;p24"/>
          <p:cNvSpPr txBox="1">
            <a:spLocks noGrp="1"/>
          </p:cNvSpPr>
          <p:nvPr>
            <p:ph type="subTitle" idx="1"/>
          </p:nvPr>
        </p:nvSpPr>
        <p:spPr>
          <a:xfrm>
            <a:off x="869950" y="24250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6" name="Google Shape;1416;p24"/>
          <p:cNvSpPr txBox="1">
            <a:spLocks noGrp="1"/>
          </p:cNvSpPr>
          <p:nvPr>
            <p:ph type="subTitle" idx="2"/>
          </p:nvPr>
        </p:nvSpPr>
        <p:spPr>
          <a:xfrm>
            <a:off x="3403800" y="24250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7" name="Google Shape;1417;p24"/>
          <p:cNvSpPr txBox="1">
            <a:spLocks noGrp="1"/>
          </p:cNvSpPr>
          <p:nvPr>
            <p:ph type="subTitle" idx="3"/>
          </p:nvPr>
        </p:nvSpPr>
        <p:spPr>
          <a:xfrm>
            <a:off x="5937650" y="2425086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8" name="Google Shape;1418;p24"/>
          <p:cNvSpPr txBox="1">
            <a:spLocks noGrp="1"/>
          </p:cNvSpPr>
          <p:nvPr>
            <p:ph type="subTitle" idx="4"/>
          </p:nvPr>
        </p:nvSpPr>
        <p:spPr>
          <a:xfrm>
            <a:off x="869950" y="404456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9" name="Google Shape;1419;p24"/>
          <p:cNvSpPr txBox="1">
            <a:spLocks noGrp="1"/>
          </p:cNvSpPr>
          <p:nvPr>
            <p:ph type="subTitle" idx="5"/>
          </p:nvPr>
        </p:nvSpPr>
        <p:spPr>
          <a:xfrm>
            <a:off x="3403800" y="404456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0" name="Google Shape;1420;p24"/>
          <p:cNvSpPr txBox="1">
            <a:spLocks noGrp="1"/>
          </p:cNvSpPr>
          <p:nvPr>
            <p:ph type="subTitle" idx="6"/>
          </p:nvPr>
        </p:nvSpPr>
        <p:spPr>
          <a:xfrm>
            <a:off x="5937650" y="404456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1" name="Google Shape;1421;p24"/>
          <p:cNvSpPr txBox="1">
            <a:spLocks noGrp="1"/>
          </p:cNvSpPr>
          <p:nvPr>
            <p:ph type="subTitle" idx="7"/>
          </p:nvPr>
        </p:nvSpPr>
        <p:spPr>
          <a:xfrm>
            <a:off x="869950" y="193314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2" name="Google Shape;1422;p24"/>
          <p:cNvSpPr txBox="1">
            <a:spLocks noGrp="1"/>
          </p:cNvSpPr>
          <p:nvPr>
            <p:ph type="subTitle" idx="8"/>
          </p:nvPr>
        </p:nvSpPr>
        <p:spPr>
          <a:xfrm>
            <a:off x="3403800" y="193314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3" name="Google Shape;1423;p24"/>
          <p:cNvSpPr txBox="1">
            <a:spLocks noGrp="1"/>
          </p:cNvSpPr>
          <p:nvPr>
            <p:ph type="subTitle" idx="9"/>
          </p:nvPr>
        </p:nvSpPr>
        <p:spPr>
          <a:xfrm>
            <a:off x="5937650" y="1933149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4" name="Google Shape;1424;p24"/>
          <p:cNvSpPr txBox="1">
            <a:spLocks noGrp="1"/>
          </p:cNvSpPr>
          <p:nvPr>
            <p:ph type="subTitle" idx="13"/>
          </p:nvPr>
        </p:nvSpPr>
        <p:spPr>
          <a:xfrm>
            <a:off x="869950" y="3560632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5" name="Google Shape;1425;p24"/>
          <p:cNvSpPr txBox="1">
            <a:spLocks noGrp="1"/>
          </p:cNvSpPr>
          <p:nvPr>
            <p:ph type="subTitle" idx="14"/>
          </p:nvPr>
        </p:nvSpPr>
        <p:spPr>
          <a:xfrm>
            <a:off x="3403800" y="3560632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6" name="Google Shape;1426;p24"/>
          <p:cNvSpPr txBox="1">
            <a:spLocks noGrp="1"/>
          </p:cNvSpPr>
          <p:nvPr>
            <p:ph type="subTitle" idx="15"/>
          </p:nvPr>
        </p:nvSpPr>
        <p:spPr>
          <a:xfrm>
            <a:off x="5937650" y="3560632"/>
            <a:ext cx="2336400" cy="484800"/>
          </a:xfrm>
          <a:prstGeom prst="rect">
            <a:avLst/>
          </a:prstGeom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1427" name="Google Shape;1427;p24"/>
          <p:cNvSpPr/>
          <p:nvPr/>
        </p:nvSpPr>
        <p:spPr>
          <a:xfrm rot="10800000">
            <a:off x="8740651" y="138359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8" name="Google Shape;1428;p24"/>
          <p:cNvSpPr/>
          <p:nvPr/>
        </p:nvSpPr>
        <p:spPr>
          <a:xfrm>
            <a:off x="4881972" y="468666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9" name="Google Shape;1429;p24"/>
          <p:cNvSpPr/>
          <p:nvPr/>
        </p:nvSpPr>
        <p:spPr>
          <a:xfrm rot="10800000">
            <a:off x="6197205" y="1565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0" name="Google Shape;1430;p24"/>
          <p:cNvSpPr/>
          <p:nvPr/>
        </p:nvSpPr>
        <p:spPr>
          <a:xfrm rot="10800000">
            <a:off x="499605" y="347055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1" name="Google Shape;1431;p24"/>
          <p:cNvSpPr/>
          <p:nvPr/>
        </p:nvSpPr>
        <p:spPr>
          <a:xfrm rot="10800000">
            <a:off x="1786447" y="30853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2" name="Google Shape;1432;p24"/>
          <p:cNvSpPr/>
          <p:nvPr/>
        </p:nvSpPr>
        <p:spPr>
          <a:xfrm rot="10800000">
            <a:off x="7284676" y="471919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3" name="Google Shape;1433;p24"/>
          <p:cNvSpPr/>
          <p:nvPr/>
        </p:nvSpPr>
        <p:spPr>
          <a:xfrm rot="10800000">
            <a:off x="8603847" y="28827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34" name="Google Shape;1434;p24"/>
          <p:cNvGrpSpPr/>
          <p:nvPr/>
        </p:nvGrpSpPr>
        <p:grpSpPr>
          <a:xfrm>
            <a:off x="35125" y="725"/>
            <a:ext cx="704051" cy="573000"/>
            <a:chOff x="35125" y="725"/>
            <a:chExt cx="704051" cy="573000"/>
          </a:xfrm>
        </p:grpSpPr>
        <p:sp>
          <p:nvSpPr>
            <p:cNvPr id="1435" name="Google Shape;1435;p24"/>
            <p:cNvSpPr/>
            <p:nvPr/>
          </p:nvSpPr>
          <p:spPr>
            <a:xfrm rot="10800000">
              <a:off x="35125" y="725"/>
              <a:ext cx="663000" cy="573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6" name="Google Shape;1436;p24"/>
            <p:cNvSpPr/>
            <p:nvPr/>
          </p:nvSpPr>
          <p:spPr>
            <a:xfrm rot="10800000">
              <a:off x="191076" y="77196"/>
              <a:ext cx="548100" cy="4746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437" name="Google Shape;1437;p24"/>
          <p:cNvGrpSpPr/>
          <p:nvPr/>
        </p:nvGrpSpPr>
        <p:grpSpPr>
          <a:xfrm>
            <a:off x="8136801" y="4382238"/>
            <a:ext cx="992799" cy="756013"/>
            <a:chOff x="8136801" y="4382238"/>
            <a:chExt cx="992799" cy="756013"/>
          </a:xfrm>
        </p:grpSpPr>
        <p:sp>
          <p:nvSpPr>
            <p:cNvPr id="1438" name="Google Shape;1438;p24"/>
            <p:cNvSpPr/>
            <p:nvPr/>
          </p:nvSpPr>
          <p:spPr>
            <a:xfrm>
              <a:off x="8466600" y="4382238"/>
              <a:ext cx="663000" cy="573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9" name="Google Shape;1439;p24"/>
            <p:cNvSpPr/>
            <p:nvPr/>
          </p:nvSpPr>
          <p:spPr>
            <a:xfrm>
              <a:off x="8136801" y="4382251"/>
              <a:ext cx="874800" cy="756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0" name="Google Shape;1440;p24"/>
            <p:cNvSpPr/>
            <p:nvPr/>
          </p:nvSpPr>
          <p:spPr>
            <a:xfrm>
              <a:off x="8571262" y="4538586"/>
              <a:ext cx="382200" cy="3306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41" name="Google Shape;1441;p24"/>
          <p:cNvSpPr/>
          <p:nvPr/>
        </p:nvSpPr>
        <p:spPr>
          <a:xfrm>
            <a:off x="424801" y="241741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2" name="Google Shape;1442;p24"/>
          <p:cNvSpPr/>
          <p:nvPr/>
        </p:nvSpPr>
        <p:spPr>
          <a:xfrm>
            <a:off x="3206918" y="4535942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BLANK_1_1_1_1_1_1">
    <p:spTree>
      <p:nvGrpSpPr>
        <p:cNvPr id="1" name="Shape 1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4" name="Google Shape;1444;p25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445" name="Google Shape;1445;p25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6" name="Google Shape;1446;p25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7" name="Google Shape;1447;p25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8" name="Google Shape;1448;p25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9" name="Google Shape;1449;p25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0" name="Google Shape;1450;p25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1" name="Google Shape;1451;p25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2" name="Google Shape;1452;p25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3" name="Google Shape;1453;p25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4" name="Google Shape;1454;p25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5" name="Google Shape;1455;p25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6" name="Google Shape;1456;p25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7" name="Google Shape;1457;p25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8" name="Google Shape;1458;p25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9" name="Google Shape;1459;p25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0" name="Google Shape;1460;p25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1" name="Google Shape;1461;p25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2" name="Google Shape;1462;p25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3" name="Google Shape;1463;p25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4" name="Google Shape;1464;p25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5" name="Google Shape;1465;p25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6" name="Google Shape;1466;p25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7" name="Google Shape;1467;p25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8" name="Google Shape;1468;p25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9" name="Google Shape;1469;p25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0" name="Google Shape;1470;p25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1" name="Google Shape;1471;p25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2" name="Google Shape;1472;p25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3" name="Google Shape;1473;p25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4" name="Google Shape;1474;p25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5" name="Google Shape;1475;p25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6" name="Google Shape;1476;p25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7" name="Google Shape;1477;p25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8" name="Google Shape;1478;p25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9" name="Google Shape;1479;p25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0" name="Google Shape;1480;p25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1" name="Google Shape;1481;p25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2" name="Google Shape;1482;p25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3" name="Google Shape;1483;p25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4" name="Google Shape;1484;p25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5" name="Google Shape;1485;p25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6" name="Google Shape;1486;p25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7" name="Google Shape;1487;p25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8" name="Google Shape;1488;p25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9" name="Google Shape;1489;p25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0" name="Google Shape;1490;p25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1" name="Google Shape;1491;p25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2" name="Google Shape;1492;p25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3" name="Google Shape;1493;p25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4" name="Google Shape;1494;p25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5" name="Google Shape;1495;p25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6" name="Google Shape;1496;p25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7" name="Google Shape;1497;p25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498" name="Google Shape;1498;p25"/>
          <p:cNvSpPr txBox="1">
            <a:spLocks noGrp="1"/>
          </p:cNvSpPr>
          <p:nvPr>
            <p:ph type="title" hasCustomPrompt="1"/>
          </p:nvPr>
        </p:nvSpPr>
        <p:spPr>
          <a:xfrm>
            <a:off x="2645250" y="540000"/>
            <a:ext cx="3853500" cy="70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>
                <a:solidFill>
                  <a:srgbClr val="191919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499" name="Google Shape;1499;p25"/>
          <p:cNvSpPr txBox="1">
            <a:spLocks noGrp="1"/>
          </p:cNvSpPr>
          <p:nvPr>
            <p:ph type="subTitle" idx="1"/>
          </p:nvPr>
        </p:nvSpPr>
        <p:spPr>
          <a:xfrm>
            <a:off x="2645250" y="1246027"/>
            <a:ext cx="3853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0" name="Google Shape;1500;p25"/>
          <p:cNvSpPr txBox="1">
            <a:spLocks noGrp="1"/>
          </p:cNvSpPr>
          <p:nvPr>
            <p:ph type="title" idx="2" hasCustomPrompt="1"/>
          </p:nvPr>
        </p:nvSpPr>
        <p:spPr>
          <a:xfrm>
            <a:off x="2645250" y="1996150"/>
            <a:ext cx="3853500" cy="70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501" name="Google Shape;1501;p25"/>
          <p:cNvSpPr txBox="1">
            <a:spLocks noGrp="1"/>
          </p:cNvSpPr>
          <p:nvPr>
            <p:ph type="subTitle" idx="3"/>
          </p:nvPr>
        </p:nvSpPr>
        <p:spPr>
          <a:xfrm>
            <a:off x="2645250" y="2702175"/>
            <a:ext cx="3853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2" name="Google Shape;1502;p25"/>
          <p:cNvSpPr txBox="1">
            <a:spLocks noGrp="1"/>
          </p:cNvSpPr>
          <p:nvPr>
            <p:ph type="title" idx="4" hasCustomPrompt="1"/>
          </p:nvPr>
        </p:nvSpPr>
        <p:spPr>
          <a:xfrm>
            <a:off x="2645250" y="3452300"/>
            <a:ext cx="3853500" cy="705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4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200"/>
              <a:buNone/>
              <a:defRPr sz="6200"/>
            </a:lvl9pPr>
          </a:lstStyle>
          <a:p>
            <a:r>
              <a:t>xx%</a:t>
            </a:r>
          </a:p>
        </p:txBody>
      </p:sp>
      <p:sp>
        <p:nvSpPr>
          <p:cNvPr id="1503" name="Google Shape;1503;p25"/>
          <p:cNvSpPr txBox="1">
            <a:spLocks noGrp="1"/>
          </p:cNvSpPr>
          <p:nvPr>
            <p:ph type="subTitle" idx="5"/>
          </p:nvPr>
        </p:nvSpPr>
        <p:spPr>
          <a:xfrm>
            <a:off x="2645250" y="4158324"/>
            <a:ext cx="3853500" cy="44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4" name="Google Shape;1504;p25"/>
          <p:cNvSpPr/>
          <p:nvPr/>
        </p:nvSpPr>
        <p:spPr>
          <a:xfrm>
            <a:off x="2381738" y="45358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5" name="Google Shape;1505;p25"/>
          <p:cNvSpPr/>
          <p:nvPr/>
        </p:nvSpPr>
        <p:spPr>
          <a:xfrm>
            <a:off x="6697655" y="46932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6" name="Google Shape;1506;p25"/>
          <p:cNvSpPr/>
          <p:nvPr/>
        </p:nvSpPr>
        <p:spPr>
          <a:xfrm>
            <a:off x="8739613" y="34522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_ONLY_1">
    <p:spTree>
      <p:nvGrpSpPr>
        <p:cNvPr id="1" name="Shape 1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8" name="Google Shape;1578;p27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579" name="Google Shape;1579;p27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0" name="Google Shape;1580;p27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1" name="Google Shape;1581;p27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2" name="Google Shape;1582;p27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3" name="Google Shape;1583;p27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4" name="Google Shape;1584;p27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5" name="Google Shape;1585;p27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6" name="Google Shape;1586;p27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7" name="Google Shape;1587;p27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8" name="Google Shape;1588;p27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9" name="Google Shape;1589;p27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0" name="Google Shape;1590;p27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1" name="Google Shape;1591;p27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2" name="Google Shape;1592;p27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3" name="Google Shape;1593;p27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4" name="Google Shape;1594;p27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5" name="Google Shape;1595;p27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6" name="Google Shape;1596;p27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7" name="Google Shape;1597;p27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8" name="Google Shape;1598;p27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9" name="Google Shape;1599;p27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0" name="Google Shape;1600;p27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1" name="Google Shape;1601;p27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2" name="Google Shape;1602;p27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3" name="Google Shape;1603;p27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4" name="Google Shape;1604;p27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5" name="Google Shape;1605;p27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6" name="Google Shape;1606;p27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7" name="Google Shape;1607;p27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8" name="Google Shape;1608;p27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9" name="Google Shape;1609;p27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0" name="Google Shape;1610;p27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1" name="Google Shape;1611;p27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2" name="Google Shape;1612;p27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3" name="Google Shape;1613;p27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4" name="Google Shape;1614;p27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5" name="Google Shape;1615;p27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6" name="Google Shape;1616;p27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7" name="Google Shape;1617;p27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8" name="Google Shape;1618;p27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9" name="Google Shape;1619;p27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0" name="Google Shape;1620;p27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1" name="Google Shape;1621;p27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2" name="Google Shape;1622;p27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3" name="Google Shape;1623;p27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4" name="Google Shape;1624;p27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5" name="Google Shape;1625;p27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6" name="Google Shape;1626;p27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7" name="Google Shape;1627;p27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8" name="Google Shape;1628;p27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9" name="Google Shape;1629;p27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0" name="Google Shape;1630;p27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1" name="Google Shape;1631;p27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632" name="Google Shape;1632;p27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633" name="Google Shape;1633;p27"/>
          <p:cNvGrpSpPr/>
          <p:nvPr/>
        </p:nvGrpSpPr>
        <p:grpSpPr>
          <a:xfrm>
            <a:off x="215774" y="174485"/>
            <a:ext cx="8919526" cy="4996777"/>
            <a:chOff x="215774" y="174485"/>
            <a:chExt cx="8919526" cy="4996777"/>
          </a:xfrm>
        </p:grpSpPr>
        <p:sp>
          <p:nvSpPr>
            <p:cNvPr id="1634" name="Google Shape;1634;p27"/>
            <p:cNvSpPr/>
            <p:nvPr/>
          </p:nvSpPr>
          <p:spPr>
            <a:xfrm rot="10800000">
              <a:off x="1920113" y="273998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27"/>
            <p:cNvSpPr/>
            <p:nvPr/>
          </p:nvSpPr>
          <p:spPr>
            <a:xfrm rot="10800000">
              <a:off x="343437" y="3279660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27"/>
            <p:cNvSpPr/>
            <p:nvPr/>
          </p:nvSpPr>
          <p:spPr>
            <a:xfrm>
              <a:off x="8056500" y="4270662"/>
              <a:ext cx="1078800" cy="900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27"/>
            <p:cNvSpPr/>
            <p:nvPr/>
          </p:nvSpPr>
          <p:spPr>
            <a:xfrm>
              <a:off x="6936655" y="476358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27"/>
            <p:cNvSpPr/>
            <p:nvPr/>
          </p:nvSpPr>
          <p:spPr>
            <a:xfrm rot="10800000">
              <a:off x="8505462" y="3213110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27"/>
            <p:cNvSpPr/>
            <p:nvPr/>
          </p:nvSpPr>
          <p:spPr>
            <a:xfrm>
              <a:off x="8747938" y="1600048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27"/>
            <p:cNvSpPr/>
            <p:nvPr/>
          </p:nvSpPr>
          <p:spPr>
            <a:xfrm rot="10800000">
              <a:off x="6768655" y="17448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27"/>
            <p:cNvSpPr/>
            <p:nvPr/>
          </p:nvSpPr>
          <p:spPr>
            <a:xfrm>
              <a:off x="7966600" y="4332823"/>
              <a:ext cx="781500" cy="675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27"/>
            <p:cNvSpPr/>
            <p:nvPr/>
          </p:nvSpPr>
          <p:spPr>
            <a:xfrm rot="2364">
              <a:off x="8377799" y="4532541"/>
              <a:ext cx="436200" cy="376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27"/>
            <p:cNvSpPr/>
            <p:nvPr/>
          </p:nvSpPr>
          <p:spPr>
            <a:xfrm rot="-10797636">
              <a:off x="215774" y="1448341"/>
              <a:ext cx="436200" cy="376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27"/>
            <p:cNvSpPr/>
            <p:nvPr/>
          </p:nvSpPr>
          <p:spPr>
            <a:xfrm rot="10800000">
              <a:off x="493530" y="156416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27"/>
            <p:cNvSpPr/>
            <p:nvPr/>
          </p:nvSpPr>
          <p:spPr>
            <a:xfrm>
              <a:off x="715105" y="476358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_ONLY_2">
    <p:spTree>
      <p:nvGrpSpPr>
        <p:cNvPr id="1" name="Shape 1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7" name="Google Shape;1647;p28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648" name="Google Shape;1648;p28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9" name="Google Shape;1649;p28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0" name="Google Shape;1650;p28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1" name="Google Shape;1651;p28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2" name="Google Shape;1652;p28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3" name="Google Shape;1653;p28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4" name="Google Shape;1654;p28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5" name="Google Shape;1655;p28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6" name="Google Shape;1656;p28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7" name="Google Shape;1657;p28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8" name="Google Shape;1658;p28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9" name="Google Shape;1659;p28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0" name="Google Shape;1660;p28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1" name="Google Shape;1661;p28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2" name="Google Shape;1662;p28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3" name="Google Shape;1663;p28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4" name="Google Shape;1664;p28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5" name="Google Shape;1665;p28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6" name="Google Shape;1666;p28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7" name="Google Shape;1667;p28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8" name="Google Shape;1668;p28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9" name="Google Shape;1669;p28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0" name="Google Shape;1670;p28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1" name="Google Shape;1671;p28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2" name="Google Shape;1672;p28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3" name="Google Shape;1673;p28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4" name="Google Shape;1674;p28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5" name="Google Shape;1675;p28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6" name="Google Shape;1676;p28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7" name="Google Shape;1677;p28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8" name="Google Shape;1678;p28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9" name="Google Shape;1679;p28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0" name="Google Shape;1680;p28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1" name="Google Shape;1681;p28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2" name="Google Shape;1682;p28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3" name="Google Shape;1683;p28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4" name="Google Shape;1684;p28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5" name="Google Shape;1685;p28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6" name="Google Shape;1686;p28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7" name="Google Shape;1687;p28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8" name="Google Shape;1688;p28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9" name="Google Shape;1689;p28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0" name="Google Shape;1690;p28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1" name="Google Shape;1691;p28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2" name="Google Shape;1692;p28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3" name="Google Shape;1693;p28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4" name="Google Shape;1694;p28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5" name="Google Shape;1695;p28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6" name="Google Shape;1696;p28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7" name="Google Shape;1697;p28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8" name="Google Shape;1698;p28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9" name="Google Shape;1699;p28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0" name="Google Shape;1700;p28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701" name="Google Shape;1701;p28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1702" name="Google Shape;1702;p28"/>
          <p:cNvGrpSpPr/>
          <p:nvPr/>
        </p:nvGrpSpPr>
        <p:grpSpPr>
          <a:xfrm>
            <a:off x="174707" y="168755"/>
            <a:ext cx="8654544" cy="4989188"/>
            <a:chOff x="174707" y="168755"/>
            <a:chExt cx="8654544" cy="4989188"/>
          </a:xfrm>
        </p:grpSpPr>
        <p:sp>
          <p:nvSpPr>
            <p:cNvPr id="1703" name="Google Shape;1703;p28"/>
            <p:cNvSpPr/>
            <p:nvPr/>
          </p:nvSpPr>
          <p:spPr>
            <a:xfrm>
              <a:off x="2994105" y="16875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4" name="Google Shape;1704;p28"/>
            <p:cNvSpPr/>
            <p:nvPr/>
          </p:nvSpPr>
          <p:spPr>
            <a:xfrm>
              <a:off x="342676" y="1107712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5" name="Google Shape;1705;p28"/>
            <p:cNvSpPr/>
            <p:nvPr/>
          </p:nvSpPr>
          <p:spPr>
            <a:xfrm rot="10800000">
              <a:off x="523572" y="27447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6" name="Google Shape;1706;p28"/>
            <p:cNvSpPr/>
            <p:nvPr/>
          </p:nvSpPr>
          <p:spPr>
            <a:xfrm rot="10800000">
              <a:off x="174707" y="4535876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7" name="Google Shape;1707;p28"/>
            <p:cNvSpPr/>
            <p:nvPr/>
          </p:nvSpPr>
          <p:spPr>
            <a:xfrm>
              <a:off x="4326051" y="4758962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8" name="Google Shape;1708;p28"/>
            <p:cNvSpPr/>
            <p:nvPr/>
          </p:nvSpPr>
          <p:spPr>
            <a:xfrm>
              <a:off x="8654807" y="4535901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9" name="Google Shape;1709;p28"/>
            <p:cNvSpPr/>
            <p:nvPr/>
          </p:nvSpPr>
          <p:spPr>
            <a:xfrm rot="10800000">
              <a:off x="8648351" y="2045887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0" name="Google Shape;1710;p28"/>
            <p:cNvSpPr/>
            <p:nvPr/>
          </p:nvSpPr>
          <p:spPr>
            <a:xfrm rot="10800000">
              <a:off x="6536322" y="31396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1" name="Google Shape;1711;p28"/>
            <p:cNvSpPr/>
            <p:nvPr/>
          </p:nvSpPr>
          <p:spPr>
            <a:xfrm>
              <a:off x="523578" y="4382143"/>
              <a:ext cx="872100" cy="775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2" name="Google Shape;1712;p28"/>
            <p:cNvSpPr/>
            <p:nvPr/>
          </p:nvSpPr>
          <p:spPr>
            <a:xfrm rot="1861">
              <a:off x="887912" y="4530488"/>
              <a:ext cx="554100" cy="479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BLANK_1_1_1_1_1_1_2">
    <p:spTree>
      <p:nvGrpSpPr>
        <p:cNvPr id="1" name="Shape 2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94" name="Google Shape;2294;p38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295" name="Google Shape;2295;p38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6" name="Google Shape;2296;p38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7" name="Google Shape;2297;p38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8" name="Google Shape;2298;p38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9" name="Google Shape;2299;p38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0" name="Google Shape;2300;p38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1" name="Google Shape;2301;p38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2" name="Google Shape;2302;p38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3" name="Google Shape;2303;p38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4" name="Google Shape;2304;p38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5" name="Google Shape;2305;p38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6" name="Google Shape;2306;p38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7" name="Google Shape;2307;p38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8" name="Google Shape;2308;p38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9" name="Google Shape;2309;p38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0" name="Google Shape;2310;p38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1" name="Google Shape;2311;p38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2" name="Google Shape;2312;p38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3" name="Google Shape;2313;p38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4" name="Google Shape;2314;p38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5" name="Google Shape;2315;p38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6" name="Google Shape;2316;p38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7" name="Google Shape;2317;p38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8" name="Google Shape;2318;p38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9" name="Google Shape;2319;p38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0" name="Google Shape;2320;p38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1" name="Google Shape;2321;p38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2" name="Google Shape;2322;p38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3" name="Google Shape;2323;p38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4" name="Google Shape;2324;p38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5" name="Google Shape;2325;p38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6" name="Google Shape;2326;p38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7" name="Google Shape;2327;p38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8" name="Google Shape;2328;p38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9" name="Google Shape;2329;p38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0" name="Google Shape;2330;p38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1" name="Google Shape;2331;p38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2" name="Google Shape;2332;p38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3" name="Google Shape;2333;p38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4" name="Google Shape;2334;p38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5" name="Google Shape;2335;p38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6" name="Google Shape;2336;p38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7" name="Google Shape;2337;p38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8" name="Google Shape;2338;p38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9" name="Google Shape;2339;p38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0" name="Google Shape;2340;p38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1" name="Google Shape;2341;p38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2" name="Google Shape;2342;p38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3" name="Google Shape;2343;p38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4" name="Google Shape;2344;p38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5" name="Google Shape;2345;p38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6" name="Google Shape;2346;p38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7" name="Google Shape;2347;p38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348" name="Google Shape;2348;p38"/>
          <p:cNvSpPr txBox="1">
            <a:spLocks noGrp="1"/>
          </p:cNvSpPr>
          <p:nvPr>
            <p:ph type="ctrTitle"/>
          </p:nvPr>
        </p:nvSpPr>
        <p:spPr>
          <a:xfrm>
            <a:off x="2429925" y="535000"/>
            <a:ext cx="4284000" cy="95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5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2349" name="Google Shape;2349;p38"/>
          <p:cNvSpPr txBox="1">
            <a:spLocks noGrp="1"/>
          </p:cNvSpPr>
          <p:nvPr>
            <p:ph type="subTitle" idx="1"/>
          </p:nvPr>
        </p:nvSpPr>
        <p:spPr>
          <a:xfrm>
            <a:off x="2425050" y="2280800"/>
            <a:ext cx="4293900" cy="1140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50" name="Google Shape;2350;p38"/>
          <p:cNvSpPr txBox="1"/>
          <p:nvPr/>
        </p:nvSpPr>
        <p:spPr>
          <a:xfrm>
            <a:off x="2779275" y="3514700"/>
            <a:ext cx="3585300" cy="7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 b="1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CREDITS:</a:t>
            </a:r>
            <a:r>
              <a:rPr lang="en" sz="1200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 This presentation template was created by </a:t>
            </a:r>
            <a:r>
              <a:rPr lang="en" sz="1200" b="1">
                <a:solidFill>
                  <a:srgbClr val="000000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200" b="1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,</a:t>
            </a:r>
            <a:r>
              <a:rPr lang="en" sz="1200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 </a:t>
            </a:r>
            <a:r>
              <a:rPr lang="en" sz="1200">
                <a:latin typeface="Manjari"/>
                <a:ea typeface="Manjari"/>
                <a:cs typeface="Manjari"/>
                <a:sym typeface="Manjari"/>
              </a:rPr>
              <a:t>and includes </a:t>
            </a:r>
            <a:r>
              <a:rPr lang="en" sz="1200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icons by </a:t>
            </a:r>
            <a:r>
              <a:rPr lang="en" sz="1200" b="1">
                <a:solidFill>
                  <a:srgbClr val="000000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200" b="1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,</a:t>
            </a:r>
            <a:r>
              <a:rPr lang="en" sz="1200">
                <a:solidFill>
                  <a:srgbClr val="000000"/>
                </a:solidFill>
                <a:latin typeface="Manjari"/>
                <a:ea typeface="Manjari"/>
                <a:cs typeface="Manjari"/>
                <a:sym typeface="Manjari"/>
              </a:rPr>
              <a:t> and infographics &amp; images by </a:t>
            </a:r>
            <a:r>
              <a:rPr lang="en" sz="1200" b="1">
                <a:solidFill>
                  <a:srgbClr val="000000"/>
                </a:solidFill>
                <a:uFill>
                  <a:noFill/>
                </a:uFill>
                <a:latin typeface="Manjari"/>
                <a:ea typeface="Manjari"/>
                <a:cs typeface="Manjari"/>
                <a:sym typeface="Manjari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1200" b="1">
              <a:solidFill>
                <a:srgbClr val="000000"/>
              </a:solidFill>
              <a:latin typeface="Manjari"/>
              <a:ea typeface="Manjari"/>
              <a:cs typeface="Manjari"/>
              <a:sym typeface="Manjari"/>
            </a:endParaRPr>
          </a:p>
        </p:txBody>
      </p:sp>
      <p:sp>
        <p:nvSpPr>
          <p:cNvPr id="2351" name="Google Shape;2351;p38"/>
          <p:cNvSpPr/>
          <p:nvPr/>
        </p:nvSpPr>
        <p:spPr>
          <a:xfrm rot="10800000">
            <a:off x="5357463" y="2220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2" name="Google Shape;2352;p38"/>
          <p:cNvSpPr/>
          <p:nvPr/>
        </p:nvSpPr>
        <p:spPr>
          <a:xfrm rot="10800000">
            <a:off x="6533013" y="47255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3" name="Google Shape;2353;p38"/>
          <p:cNvSpPr/>
          <p:nvPr/>
        </p:nvSpPr>
        <p:spPr>
          <a:xfrm>
            <a:off x="3329663" y="1519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4" name="Google Shape;2354;p38"/>
          <p:cNvSpPr/>
          <p:nvPr/>
        </p:nvSpPr>
        <p:spPr>
          <a:xfrm rot="10800000">
            <a:off x="3553117" y="47310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5" name="Google Shape;2355;p38"/>
          <p:cNvSpPr/>
          <p:nvPr/>
        </p:nvSpPr>
        <p:spPr>
          <a:xfrm rot="10800000">
            <a:off x="624638" y="27611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oogle Shape;73;p3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74" name="Google Shape;74;p3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5" name="Google Shape;75;p3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6" name="Google Shape;76;p3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7" name="Google Shape;77;p3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8" name="Google Shape;78;p3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79" name="Google Shape;79;p3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0" name="Google Shape;80;p3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" name="Google Shape;81;p3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2" name="Google Shape;82;p3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3" name="Google Shape;83;p3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" name="Google Shape;84;p3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5" name="Google Shape;85;p3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6" name="Google Shape;86;p3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7" name="Google Shape;87;p3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8" name="Google Shape;88;p3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9" name="Google Shape;89;p3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" name="Google Shape;90;p3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1" name="Google Shape;91;p3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2" name="Google Shape;92;p3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3" name="Google Shape;93;p3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4" name="Google Shape;94;p3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5" name="Google Shape;95;p3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6" name="Google Shape;96;p3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" name="Google Shape;97;p3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8" name="Google Shape;98;p3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9" name="Google Shape;99;p3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0" name="Google Shape;100;p3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1" name="Google Shape;101;p3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2" name="Google Shape;102;p3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3" name="Google Shape;103;p3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" name="Google Shape;104;p3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5" name="Google Shape;105;p3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6" name="Google Shape;106;p3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7" name="Google Shape;107;p3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8" name="Google Shape;108;p3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9" name="Google Shape;109;p3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0" name="Google Shape;110;p3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1" name="Google Shape;111;p3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2" name="Google Shape;112;p3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3" name="Google Shape;113;p3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4" name="Google Shape;114;p3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5" name="Google Shape;115;p3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6" name="Google Shape;116;p3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7" name="Google Shape;117;p3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8" name="Google Shape;118;p3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19" name="Google Shape;119;p3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0" name="Google Shape;120;p3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1" name="Google Shape;121;p3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2" name="Google Shape;122;p3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3" name="Google Shape;123;p3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4" name="Google Shape;124;p3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5" name="Google Shape;125;p3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26" name="Google Shape;126;p3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27" name="Google Shape;127;p3"/>
          <p:cNvSpPr txBox="1">
            <a:spLocks noGrp="1"/>
          </p:cNvSpPr>
          <p:nvPr>
            <p:ph type="title"/>
          </p:nvPr>
        </p:nvSpPr>
        <p:spPr>
          <a:xfrm>
            <a:off x="3215481" y="2100298"/>
            <a:ext cx="2723700" cy="109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28" name="Google Shape;128;p3"/>
          <p:cNvSpPr txBox="1">
            <a:spLocks noGrp="1"/>
          </p:cNvSpPr>
          <p:nvPr>
            <p:ph type="title" idx="2" hasCustomPrompt="1"/>
          </p:nvPr>
        </p:nvSpPr>
        <p:spPr>
          <a:xfrm>
            <a:off x="3944181" y="990448"/>
            <a:ext cx="1266300" cy="1095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r>
              <a:t>xx%</a:t>
            </a:r>
          </a:p>
        </p:txBody>
      </p:sp>
      <p:sp>
        <p:nvSpPr>
          <p:cNvPr id="129" name="Google Shape;129;p3"/>
          <p:cNvSpPr txBox="1">
            <a:spLocks noGrp="1"/>
          </p:cNvSpPr>
          <p:nvPr>
            <p:ph type="subTitle" idx="1"/>
          </p:nvPr>
        </p:nvSpPr>
        <p:spPr>
          <a:xfrm>
            <a:off x="3215481" y="3210148"/>
            <a:ext cx="2723700" cy="1095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"/>
          <p:cNvSpPr/>
          <p:nvPr/>
        </p:nvSpPr>
        <p:spPr>
          <a:xfrm>
            <a:off x="8840847" y="45302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3"/>
          <p:cNvSpPr/>
          <p:nvPr/>
        </p:nvSpPr>
        <p:spPr>
          <a:xfrm>
            <a:off x="8712738" y="303929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3"/>
          <p:cNvSpPr/>
          <p:nvPr/>
        </p:nvSpPr>
        <p:spPr>
          <a:xfrm>
            <a:off x="424801" y="249361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3" name="Google Shape;133;p3"/>
          <p:cNvGrpSpPr/>
          <p:nvPr/>
        </p:nvGrpSpPr>
        <p:grpSpPr>
          <a:xfrm>
            <a:off x="3547501" y="150949"/>
            <a:ext cx="462900" cy="597056"/>
            <a:chOff x="3547501" y="150949"/>
            <a:chExt cx="462900" cy="597056"/>
          </a:xfrm>
        </p:grpSpPr>
        <p:sp>
          <p:nvSpPr>
            <p:cNvPr id="134" name="Google Shape;134;p3"/>
            <p:cNvSpPr/>
            <p:nvPr/>
          </p:nvSpPr>
          <p:spPr>
            <a:xfrm rot="2228">
              <a:off x="3547501" y="266571"/>
              <a:ext cx="462900" cy="399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3"/>
            <p:cNvSpPr/>
            <p:nvPr/>
          </p:nvSpPr>
          <p:spPr>
            <a:xfrm>
              <a:off x="3694955" y="6028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3"/>
            <p:cNvSpPr/>
            <p:nvPr/>
          </p:nvSpPr>
          <p:spPr>
            <a:xfrm>
              <a:off x="3688501" y="150949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7" name="Google Shape;137;p3"/>
          <p:cNvSpPr/>
          <p:nvPr/>
        </p:nvSpPr>
        <p:spPr>
          <a:xfrm rot="10800000">
            <a:off x="6659580" y="51563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38" name="Google Shape;138;p3"/>
          <p:cNvGrpSpPr/>
          <p:nvPr/>
        </p:nvGrpSpPr>
        <p:grpSpPr>
          <a:xfrm>
            <a:off x="4346185" y="4506809"/>
            <a:ext cx="462900" cy="400200"/>
            <a:chOff x="4346185" y="4506809"/>
            <a:chExt cx="462900" cy="400200"/>
          </a:xfrm>
        </p:grpSpPr>
        <p:sp>
          <p:nvSpPr>
            <p:cNvPr id="139" name="Google Shape;139;p3"/>
            <p:cNvSpPr/>
            <p:nvPr/>
          </p:nvSpPr>
          <p:spPr>
            <a:xfrm rot="-10797772">
              <a:off x="4346185" y="4506959"/>
              <a:ext cx="462900" cy="399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3"/>
            <p:cNvSpPr/>
            <p:nvPr/>
          </p:nvSpPr>
          <p:spPr>
            <a:xfrm rot="10800000">
              <a:off x="4378980" y="46936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_1_1_1_1_1_1">
    <p:spTree>
      <p:nvGrpSpPr>
        <p:cNvPr id="1" name="Shape 2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7" name="Google Shape;2357;p39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358" name="Google Shape;2358;p39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9" name="Google Shape;2359;p39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0" name="Google Shape;2360;p39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1" name="Google Shape;2361;p39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2" name="Google Shape;2362;p39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3" name="Google Shape;2363;p39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4" name="Google Shape;2364;p39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5" name="Google Shape;2365;p39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6" name="Google Shape;2366;p39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7" name="Google Shape;2367;p39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8" name="Google Shape;2368;p39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9" name="Google Shape;2369;p39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0" name="Google Shape;2370;p39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1" name="Google Shape;2371;p39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2" name="Google Shape;2372;p39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3" name="Google Shape;2373;p39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4" name="Google Shape;2374;p39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5" name="Google Shape;2375;p39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6" name="Google Shape;2376;p39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7" name="Google Shape;2377;p39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8" name="Google Shape;2378;p39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9" name="Google Shape;2379;p39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0" name="Google Shape;2380;p39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1" name="Google Shape;2381;p39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2" name="Google Shape;2382;p39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3" name="Google Shape;2383;p39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4" name="Google Shape;2384;p39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5" name="Google Shape;2385;p39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6" name="Google Shape;2386;p39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7" name="Google Shape;2387;p39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8" name="Google Shape;2388;p39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9" name="Google Shape;2389;p39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0" name="Google Shape;2390;p39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1" name="Google Shape;2391;p39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2" name="Google Shape;2392;p39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3" name="Google Shape;2393;p39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4" name="Google Shape;2394;p39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5" name="Google Shape;2395;p39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6" name="Google Shape;2396;p39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7" name="Google Shape;2397;p39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8" name="Google Shape;2398;p39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9" name="Google Shape;2399;p39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0" name="Google Shape;2400;p39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1" name="Google Shape;2401;p39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2" name="Google Shape;2402;p39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3" name="Google Shape;2403;p39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4" name="Google Shape;2404;p39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5" name="Google Shape;2405;p39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6" name="Google Shape;2406;p39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7" name="Google Shape;2407;p39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8" name="Google Shape;2408;p39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9" name="Google Shape;2409;p39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0" name="Google Shape;2410;p39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411" name="Google Shape;2411;p39"/>
          <p:cNvGrpSpPr/>
          <p:nvPr/>
        </p:nvGrpSpPr>
        <p:grpSpPr>
          <a:xfrm>
            <a:off x="100247" y="-3065"/>
            <a:ext cx="8876750" cy="5146789"/>
            <a:chOff x="100247" y="-3065"/>
            <a:chExt cx="8876750" cy="5146789"/>
          </a:xfrm>
        </p:grpSpPr>
        <p:sp>
          <p:nvSpPr>
            <p:cNvPr id="2412" name="Google Shape;2412;p39"/>
            <p:cNvSpPr/>
            <p:nvPr/>
          </p:nvSpPr>
          <p:spPr>
            <a:xfrm>
              <a:off x="7145600" y="3632081"/>
              <a:ext cx="1419900" cy="1229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3" name="Google Shape;2413;p39"/>
            <p:cNvSpPr/>
            <p:nvPr/>
          </p:nvSpPr>
          <p:spPr>
            <a:xfrm rot="10800000">
              <a:off x="158975" y="-3065"/>
              <a:ext cx="1868700" cy="1614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4" name="Google Shape;2414;p39"/>
            <p:cNvSpPr/>
            <p:nvPr/>
          </p:nvSpPr>
          <p:spPr>
            <a:xfrm rot="10800000">
              <a:off x="607775" y="260856"/>
              <a:ext cx="1419900" cy="1229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5" name="Google Shape;2415;p39"/>
            <p:cNvSpPr/>
            <p:nvPr/>
          </p:nvSpPr>
          <p:spPr>
            <a:xfrm>
              <a:off x="370102" y="377479"/>
              <a:ext cx="987900" cy="853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6" name="Google Shape;2416;p39"/>
            <p:cNvSpPr/>
            <p:nvPr/>
          </p:nvSpPr>
          <p:spPr>
            <a:xfrm>
              <a:off x="844175" y="524733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7" name="Google Shape;2417;p39"/>
            <p:cNvSpPr/>
            <p:nvPr/>
          </p:nvSpPr>
          <p:spPr>
            <a:xfrm>
              <a:off x="5421734" y="47958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8" name="Google Shape;2418;p39"/>
            <p:cNvSpPr/>
            <p:nvPr/>
          </p:nvSpPr>
          <p:spPr>
            <a:xfrm>
              <a:off x="2439730" y="1565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9" name="Google Shape;2419;p39"/>
            <p:cNvSpPr/>
            <p:nvPr/>
          </p:nvSpPr>
          <p:spPr>
            <a:xfrm rot="10800000">
              <a:off x="6444847" y="45671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0" name="Google Shape;2420;p39"/>
            <p:cNvSpPr/>
            <p:nvPr/>
          </p:nvSpPr>
          <p:spPr>
            <a:xfrm rot="10800000">
              <a:off x="3523351" y="4305887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1" name="Google Shape;2421;p39"/>
            <p:cNvSpPr/>
            <p:nvPr/>
          </p:nvSpPr>
          <p:spPr>
            <a:xfrm rot="10800000">
              <a:off x="4391151" y="847499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2" name="Google Shape;2422;p39"/>
            <p:cNvSpPr/>
            <p:nvPr/>
          </p:nvSpPr>
          <p:spPr>
            <a:xfrm>
              <a:off x="1451551" y="2252062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3" name="Google Shape;2423;p39"/>
            <p:cNvSpPr/>
            <p:nvPr/>
          </p:nvSpPr>
          <p:spPr>
            <a:xfrm rot="10800000">
              <a:off x="8796097" y="28827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4" name="Google Shape;2424;p39"/>
            <p:cNvSpPr/>
            <p:nvPr/>
          </p:nvSpPr>
          <p:spPr>
            <a:xfrm>
              <a:off x="8207180" y="28838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5" name="Google Shape;2425;p39"/>
            <p:cNvSpPr/>
            <p:nvPr/>
          </p:nvSpPr>
          <p:spPr>
            <a:xfrm rot="10800000">
              <a:off x="100247" y="343391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6" name="Google Shape;2426;p39"/>
            <p:cNvSpPr/>
            <p:nvPr/>
          </p:nvSpPr>
          <p:spPr>
            <a:xfrm>
              <a:off x="6705575" y="3788323"/>
              <a:ext cx="1568100" cy="1355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7" name="Google Shape;2427;p39"/>
            <p:cNvSpPr/>
            <p:nvPr/>
          </p:nvSpPr>
          <p:spPr>
            <a:xfrm>
              <a:off x="6868625" y="3968678"/>
              <a:ext cx="1242000" cy="10746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8" name="Google Shape;2428;p39"/>
            <p:cNvSpPr/>
            <p:nvPr/>
          </p:nvSpPr>
          <p:spPr>
            <a:xfrm>
              <a:off x="7606400" y="4168483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9" name="Google Shape;2429;p39"/>
            <p:cNvSpPr/>
            <p:nvPr/>
          </p:nvSpPr>
          <p:spPr>
            <a:xfrm>
              <a:off x="859700" y="3968669"/>
              <a:ext cx="498300" cy="4314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0" name="Google Shape;2430;p39"/>
            <p:cNvSpPr/>
            <p:nvPr/>
          </p:nvSpPr>
          <p:spPr>
            <a:xfrm rot="10800000">
              <a:off x="7655425" y="1347544"/>
              <a:ext cx="498300" cy="4314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1" name="Google Shape;2431;p39"/>
            <p:cNvSpPr/>
            <p:nvPr/>
          </p:nvSpPr>
          <p:spPr>
            <a:xfrm rot="10800000">
              <a:off x="1125555" y="411178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2" name="Google Shape;2432;p39"/>
            <p:cNvSpPr/>
            <p:nvPr/>
          </p:nvSpPr>
          <p:spPr>
            <a:xfrm rot="10800000">
              <a:off x="7936201" y="1558099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LANK_1_1_1_1_1_1_1_1">
    <p:spTree>
      <p:nvGrpSpPr>
        <p:cNvPr id="1" name="Shape 2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4" name="Google Shape;2434;p40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435" name="Google Shape;2435;p40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6" name="Google Shape;2436;p40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7" name="Google Shape;2437;p40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8" name="Google Shape;2438;p40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9" name="Google Shape;2439;p40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0" name="Google Shape;2440;p40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1" name="Google Shape;2441;p40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2" name="Google Shape;2442;p40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3" name="Google Shape;2443;p40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4" name="Google Shape;2444;p40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5" name="Google Shape;2445;p40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6" name="Google Shape;2446;p40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7" name="Google Shape;2447;p40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8" name="Google Shape;2448;p40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9" name="Google Shape;2449;p40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0" name="Google Shape;2450;p40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1" name="Google Shape;2451;p40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2" name="Google Shape;2452;p40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3" name="Google Shape;2453;p40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4" name="Google Shape;2454;p40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5" name="Google Shape;2455;p40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6" name="Google Shape;2456;p40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7" name="Google Shape;2457;p40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8" name="Google Shape;2458;p40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9" name="Google Shape;2459;p40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0" name="Google Shape;2460;p40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1" name="Google Shape;2461;p40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2" name="Google Shape;2462;p40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3" name="Google Shape;2463;p40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4" name="Google Shape;2464;p40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5" name="Google Shape;2465;p40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6" name="Google Shape;2466;p40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7" name="Google Shape;2467;p40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8" name="Google Shape;2468;p40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9" name="Google Shape;2469;p40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0" name="Google Shape;2470;p40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1" name="Google Shape;2471;p40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2" name="Google Shape;2472;p40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3" name="Google Shape;2473;p40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4" name="Google Shape;2474;p40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5" name="Google Shape;2475;p40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6" name="Google Shape;2476;p40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7" name="Google Shape;2477;p40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8" name="Google Shape;2478;p40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9" name="Google Shape;2479;p40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0" name="Google Shape;2480;p40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1" name="Google Shape;2481;p40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2" name="Google Shape;2482;p40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3" name="Google Shape;2483;p40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4" name="Google Shape;2484;p40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5" name="Google Shape;2485;p40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6" name="Google Shape;2486;p40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7" name="Google Shape;2487;p40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488" name="Google Shape;2488;p40"/>
          <p:cNvGrpSpPr/>
          <p:nvPr/>
        </p:nvGrpSpPr>
        <p:grpSpPr>
          <a:xfrm>
            <a:off x="205199" y="-10200"/>
            <a:ext cx="8785051" cy="5153600"/>
            <a:chOff x="205199" y="-10200"/>
            <a:chExt cx="8785051" cy="5153600"/>
          </a:xfrm>
        </p:grpSpPr>
        <p:sp>
          <p:nvSpPr>
            <p:cNvPr id="2489" name="Google Shape;2489;p40"/>
            <p:cNvSpPr/>
            <p:nvPr/>
          </p:nvSpPr>
          <p:spPr>
            <a:xfrm>
              <a:off x="1360799" y="378203"/>
              <a:ext cx="723300" cy="6240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0" name="Google Shape;2490;p40"/>
            <p:cNvSpPr/>
            <p:nvPr/>
          </p:nvSpPr>
          <p:spPr>
            <a:xfrm>
              <a:off x="1643889" y="389589"/>
              <a:ext cx="510900" cy="441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1" name="Google Shape;2491;p40"/>
            <p:cNvSpPr/>
            <p:nvPr/>
          </p:nvSpPr>
          <p:spPr>
            <a:xfrm>
              <a:off x="6266550" y="17064"/>
              <a:ext cx="1782300" cy="1534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2" name="Google Shape;2492;p40"/>
            <p:cNvSpPr/>
            <p:nvPr/>
          </p:nvSpPr>
          <p:spPr>
            <a:xfrm>
              <a:off x="6523157" y="161167"/>
              <a:ext cx="1444200" cy="1246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3" name="Google Shape;2493;p40"/>
            <p:cNvSpPr/>
            <p:nvPr/>
          </p:nvSpPr>
          <p:spPr>
            <a:xfrm>
              <a:off x="2892630" y="41097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4" name="Google Shape;2494;p40"/>
            <p:cNvSpPr/>
            <p:nvPr/>
          </p:nvSpPr>
          <p:spPr>
            <a:xfrm>
              <a:off x="497551" y="2849987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5" name="Google Shape;2495;p40"/>
            <p:cNvSpPr/>
            <p:nvPr/>
          </p:nvSpPr>
          <p:spPr>
            <a:xfrm rot="10800000">
              <a:off x="5323409" y="445191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6" name="Google Shape;2496;p40"/>
            <p:cNvSpPr/>
            <p:nvPr/>
          </p:nvSpPr>
          <p:spPr>
            <a:xfrm rot="10800000">
              <a:off x="6988050" y="-10200"/>
              <a:ext cx="2002200" cy="1724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7" name="Google Shape;2497;p40"/>
            <p:cNvSpPr/>
            <p:nvPr/>
          </p:nvSpPr>
          <p:spPr>
            <a:xfrm>
              <a:off x="7099604" y="311290"/>
              <a:ext cx="878400" cy="757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8" name="Google Shape;2498;p40"/>
            <p:cNvSpPr/>
            <p:nvPr/>
          </p:nvSpPr>
          <p:spPr>
            <a:xfrm>
              <a:off x="497550" y="3581301"/>
              <a:ext cx="1808400" cy="1562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9" name="Google Shape;2499;p40"/>
            <p:cNvSpPr/>
            <p:nvPr/>
          </p:nvSpPr>
          <p:spPr>
            <a:xfrm rot="10800000">
              <a:off x="205199" y="3581301"/>
              <a:ext cx="1603200" cy="1386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0" name="Google Shape;2500;p40"/>
            <p:cNvSpPr/>
            <p:nvPr/>
          </p:nvSpPr>
          <p:spPr>
            <a:xfrm rot="10800000">
              <a:off x="435597" y="3694234"/>
              <a:ext cx="1550400" cy="13425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1" name="Google Shape;2501;p40"/>
            <p:cNvSpPr/>
            <p:nvPr/>
          </p:nvSpPr>
          <p:spPr>
            <a:xfrm>
              <a:off x="1188400" y="4164449"/>
              <a:ext cx="704400" cy="609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2" name="Google Shape;2502;p40"/>
            <p:cNvSpPr/>
            <p:nvPr/>
          </p:nvSpPr>
          <p:spPr>
            <a:xfrm>
              <a:off x="6988051" y="3952137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3" name="Google Shape;2503;p40"/>
            <p:cNvSpPr/>
            <p:nvPr/>
          </p:nvSpPr>
          <p:spPr>
            <a:xfrm rot="10800000">
              <a:off x="8609809" y="205846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4" name="Google Shape;2504;p40"/>
            <p:cNvSpPr/>
            <p:nvPr/>
          </p:nvSpPr>
          <p:spPr>
            <a:xfrm>
              <a:off x="5504305" y="17443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5" name="Google Shape;2505;p40"/>
            <p:cNvSpPr/>
            <p:nvPr/>
          </p:nvSpPr>
          <p:spPr>
            <a:xfrm rot="10800000">
              <a:off x="3803959" y="12795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6" name="Google Shape;2506;p40"/>
            <p:cNvSpPr/>
            <p:nvPr/>
          </p:nvSpPr>
          <p:spPr>
            <a:xfrm rot="10800000">
              <a:off x="1360809" y="1649160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7" name="Google Shape;2507;p40"/>
            <p:cNvSpPr/>
            <p:nvPr/>
          </p:nvSpPr>
          <p:spPr>
            <a:xfrm rot="10800000">
              <a:off x="7897024" y="4353441"/>
              <a:ext cx="892800" cy="773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8" name="Google Shape;2508;p40"/>
            <p:cNvSpPr/>
            <p:nvPr/>
          </p:nvSpPr>
          <p:spPr>
            <a:xfrm rot="10800000">
              <a:off x="7928374" y="4099613"/>
              <a:ext cx="830100" cy="717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9" name="Google Shape;2509;p40"/>
            <p:cNvSpPr/>
            <p:nvPr/>
          </p:nvSpPr>
          <p:spPr>
            <a:xfrm rot="10800000">
              <a:off x="7850375" y="3604413"/>
              <a:ext cx="986100" cy="851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0" name="Google Shape;2510;p40"/>
            <p:cNvSpPr/>
            <p:nvPr/>
          </p:nvSpPr>
          <p:spPr>
            <a:xfrm rot="10800000">
              <a:off x="8123827" y="4550546"/>
              <a:ext cx="439200" cy="378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1" name="Google Shape;2511;p40"/>
            <p:cNvSpPr/>
            <p:nvPr/>
          </p:nvSpPr>
          <p:spPr>
            <a:xfrm rot="10800000">
              <a:off x="8123827" y="4176021"/>
              <a:ext cx="439200" cy="378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2" name="Google Shape;2512;p40"/>
            <p:cNvSpPr/>
            <p:nvPr/>
          </p:nvSpPr>
          <p:spPr>
            <a:xfrm>
              <a:off x="1227308" y="772616"/>
              <a:ext cx="348900" cy="3015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BLANK_1_1_1_1_1_1_1_2">
    <p:spTree>
      <p:nvGrpSpPr>
        <p:cNvPr id="1" name="Shape 2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14" name="Google Shape;2514;p41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515" name="Google Shape;2515;p41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6" name="Google Shape;2516;p41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7" name="Google Shape;2517;p41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8" name="Google Shape;2518;p41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9" name="Google Shape;2519;p41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0" name="Google Shape;2520;p41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1" name="Google Shape;2521;p41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2" name="Google Shape;2522;p41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3" name="Google Shape;2523;p41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4" name="Google Shape;2524;p41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5" name="Google Shape;2525;p41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6" name="Google Shape;2526;p41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7" name="Google Shape;2527;p41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8" name="Google Shape;2528;p41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9" name="Google Shape;2529;p41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0" name="Google Shape;2530;p41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1" name="Google Shape;2531;p41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2" name="Google Shape;2532;p41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3" name="Google Shape;2533;p41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4" name="Google Shape;2534;p41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5" name="Google Shape;2535;p41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6" name="Google Shape;2536;p41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7" name="Google Shape;2537;p41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8" name="Google Shape;2538;p41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39" name="Google Shape;2539;p41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0" name="Google Shape;2540;p41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1" name="Google Shape;2541;p41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2" name="Google Shape;2542;p41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3" name="Google Shape;2543;p41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4" name="Google Shape;2544;p41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5" name="Google Shape;2545;p41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6" name="Google Shape;2546;p41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7" name="Google Shape;2547;p41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8" name="Google Shape;2548;p41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49" name="Google Shape;2549;p41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0" name="Google Shape;2550;p41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1" name="Google Shape;2551;p41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2" name="Google Shape;2552;p41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3" name="Google Shape;2553;p41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4" name="Google Shape;2554;p41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5" name="Google Shape;2555;p41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6" name="Google Shape;2556;p41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7" name="Google Shape;2557;p41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8" name="Google Shape;2558;p41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59" name="Google Shape;2559;p41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0" name="Google Shape;2560;p41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1" name="Google Shape;2561;p41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2" name="Google Shape;2562;p41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3" name="Google Shape;2563;p41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4" name="Google Shape;2564;p41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5" name="Google Shape;2565;p41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6" name="Google Shape;2566;p41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67" name="Google Shape;2567;p41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568" name="Google Shape;2568;p41"/>
          <p:cNvGrpSpPr/>
          <p:nvPr/>
        </p:nvGrpSpPr>
        <p:grpSpPr>
          <a:xfrm>
            <a:off x="252798" y="-8682"/>
            <a:ext cx="8702377" cy="5218774"/>
            <a:chOff x="252798" y="-8682"/>
            <a:chExt cx="8702377" cy="5218774"/>
          </a:xfrm>
        </p:grpSpPr>
        <p:sp>
          <p:nvSpPr>
            <p:cNvPr id="2569" name="Google Shape;2569;p41"/>
            <p:cNvSpPr/>
            <p:nvPr/>
          </p:nvSpPr>
          <p:spPr>
            <a:xfrm>
              <a:off x="715099" y="4357181"/>
              <a:ext cx="919500" cy="795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0" name="Google Shape;2570;p41"/>
            <p:cNvSpPr/>
            <p:nvPr/>
          </p:nvSpPr>
          <p:spPr>
            <a:xfrm>
              <a:off x="7478875" y="3932392"/>
              <a:ext cx="1476300" cy="1277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1" name="Google Shape;2571;p41"/>
            <p:cNvSpPr/>
            <p:nvPr/>
          </p:nvSpPr>
          <p:spPr>
            <a:xfrm>
              <a:off x="263430" y="174526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2" name="Google Shape;2572;p41"/>
            <p:cNvSpPr/>
            <p:nvPr/>
          </p:nvSpPr>
          <p:spPr>
            <a:xfrm rot="2443">
              <a:off x="480174" y="4254106"/>
              <a:ext cx="844200" cy="7293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3" name="Google Shape;2573;p41"/>
            <p:cNvSpPr/>
            <p:nvPr/>
          </p:nvSpPr>
          <p:spPr>
            <a:xfrm rot="10800000">
              <a:off x="255349" y="-8682"/>
              <a:ext cx="919500" cy="795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4" name="Google Shape;2574;p41"/>
            <p:cNvSpPr/>
            <p:nvPr/>
          </p:nvSpPr>
          <p:spPr>
            <a:xfrm>
              <a:off x="1566512" y="3932410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5" name="Google Shape;2575;p41"/>
            <p:cNvSpPr/>
            <p:nvPr/>
          </p:nvSpPr>
          <p:spPr>
            <a:xfrm rot="10800000">
              <a:off x="2835363" y="697798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6" name="Google Shape;2576;p41"/>
            <p:cNvSpPr/>
            <p:nvPr/>
          </p:nvSpPr>
          <p:spPr>
            <a:xfrm rot="10800000">
              <a:off x="3261230" y="471226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7" name="Google Shape;2577;p41"/>
            <p:cNvSpPr/>
            <p:nvPr/>
          </p:nvSpPr>
          <p:spPr>
            <a:xfrm>
              <a:off x="4298288" y="3726423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8" name="Google Shape;2578;p41"/>
            <p:cNvSpPr/>
            <p:nvPr/>
          </p:nvSpPr>
          <p:spPr>
            <a:xfrm>
              <a:off x="6381512" y="4530360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79" name="Google Shape;2579;p41"/>
            <p:cNvSpPr/>
            <p:nvPr/>
          </p:nvSpPr>
          <p:spPr>
            <a:xfrm rot="10800000">
              <a:off x="8671205" y="324016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0" name="Google Shape;2580;p41"/>
            <p:cNvSpPr/>
            <p:nvPr/>
          </p:nvSpPr>
          <p:spPr>
            <a:xfrm rot="10800000">
              <a:off x="8671188" y="2237773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1" name="Google Shape;2581;p41"/>
            <p:cNvSpPr/>
            <p:nvPr/>
          </p:nvSpPr>
          <p:spPr>
            <a:xfrm>
              <a:off x="6155637" y="1413135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2" name="Google Shape;2582;p41"/>
            <p:cNvSpPr/>
            <p:nvPr/>
          </p:nvSpPr>
          <p:spPr>
            <a:xfrm rot="10800000">
              <a:off x="4927605" y="52813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3" name="Google Shape;2583;p41"/>
            <p:cNvSpPr/>
            <p:nvPr/>
          </p:nvSpPr>
          <p:spPr>
            <a:xfrm>
              <a:off x="7244495" y="3823651"/>
              <a:ext cx="1472700" cy="1272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4" name="Google Shape;2584;p41"/>
            <p:cNvSpPr/>
            <p:nvPr/>
          </p:nvSpPr>
          <p:spPr>
            <a:xfrm rot="10798951">
              <a:off x="7088728" y="4206464"/>
              <a:ext cx="983100" cy="849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140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5" name="Google Shape;2585;p41"/>
            <p:cNvSpPr/>
            <p:nvPr/>
          </p:nvSpPr>
          <p:spPr>
            <a:xfrm rot="-10797329">
              <a:off x="7194179" y="4275642"/>
              <a:ext cx="772200" cy="6672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6" name="Google Shape;2586;p41"/>
            <p:cNvSpPr/>
            <p:nvPr/>
          </p:nvSpPr>
          <p:spPr>
            <a:xfrm rot="10800000">
              <a:off x="7480670" y="1"/>
              <a:ext cx="1472700" cy="1272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7" name="Google Shape;2587;p41"/>
            <p:cNvSpPr/>
            <p:nvPr/>
          </p:nvSpPr>
          <p:spPr>
            <a:xfrm>
              <a:off x="7194175" y="170100"/>
              <a:ext cx="1387200" cy="1200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8" name="Google Shape;2588;p41"/>
            <p:cNvSpPr/>
            <p:nvPr/>
          </p:nvSpPr>
          <p:spPr>
            <a:xfrm>
              <a:off x="7194174" y="357481"/>
              <a:ext cx="919500" cy="795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89" name="Google Shape;2589;p41"/>
            <p:cNvSpPr/>
            <p:nvPr/>
          </p:nvSpPr>
          <p:spPr>
            <a:xfrm>
              <a:off x="7735906" y="794953"/>
              <a:ext cx="489900" cy="4236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0" name="Google Shape;2590;p41"/>
            <p:cNvSpPr/>
            <p:nvPr/>
          </p:nvSpPr>
          <p:spPr>
            <a:xfrm rot="10800000">
              <a:off x="252798" y="126863"/>
              <a:ext cx="924600" cy="798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91" name="Google Shape;2591;p41"/>
            <p:cNvSpPr/>
            <p:nvPr/>
          </p:nvSpPr>
          <p:spPr>
            <a:xfrm rot="-10797557">
              <a:off x="292999" y="349093"/>
              <a:ext cx="844200" cy="7293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Google Shape;142;p4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143" name="Google Shape;143;p4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Google Shape;144;p4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Google Shape;145;p4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Google Shape;146;p4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7" name="Google Shape;147;p4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8" name="Google Shape;148;p4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9" name="Google Shape;149;p4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0" name="Google Shape;150;p4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1" name="Google Shape;151;p4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2" name="Google Shape;152;p4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3" name="Google Shape;153;p4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4" name="Google Shape;154;p4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5" name="Google Shape;155;p4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6" name="Google Shape;156;p4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7" name="Google Shape;157;p4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8" name="Google Shape;158;p4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59" name="Google Shape;159;p4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0" name="Google Shape;160;p4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1" name="Google Shape;161;p4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2" name="Google Shape;162;p4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3" name="Google Shape;163;p4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4" name="Google Shape;164;p4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5" name="Google Shape;165;p4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6" name="Google Shape;166;p4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7" name="Google Shape;167;p4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8" name="Google Shape;168;p4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69" name="Google Shape;169;p4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0" name="Google Shape;170;p4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1" name="Google Shape;171;p4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2" name="Google Shape;172;p4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3" name="Google Shape;173;p4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4" name="Google Shape;174;p4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5" name="Google Shape;175;p4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6" name="Google Shape;176;p4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7" name="Google Shape;177;p4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8" name="Google Shape;178;p4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79" name="Google Shape;179;p4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0" name="Google Shape;180;p4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1" name="Google Shape;181;p4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2" name="Google Shape;182;p4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3" name="Google Shape;183;p4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4" name="Google Shape;184;p4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5" name="Google Shape;185;p4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6" name="Google Shape;186;p4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7" name="Google Shape;187;p4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8" name="Google Shape;188;p4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89" name="Google Shape;189;p4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Google Shape;190;p4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1" name="Google Shape;191;p4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2" name="Google Shape;192;p4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3" name="Google Shape;193;p4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4" name="Google Shape;194;p4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5" name="Google Shape;195;p4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196" name="Google Shape;196;p4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7" name="Google Shape;197;p4"/>
          <p:cNvSpPr txBox="1">
            <a:spLocks noGrp="1"/>
          </p:cNvSpPr>
          <p:nvPr>
            <p:ph type="body" idx="1"/>
          </p:nvPr>
        </p:nvSpPr>
        <p:spPr>
          <a:xfrm>
            <a:off x="720000" y="1152475"/>
            <a:ext cx="7704000" cy="34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rgbClr val="000000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  <a:defRPr>
                <a:solidFill>
                  <a:srgbClr val="000000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  <a:defRPr>
                <a:solidFill>
                  <a:srgbClr val="000000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■"/>
              <a:defRPr>
                <a:solidFill>
                  <a:srgbClr val="000000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5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00" name="Google Shape;200;p5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1" name="Google Shape;201;p5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2" name="Google Shape;202;p5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3" name="Google Shape;203;p5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4" name="Google Shape;204;p5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5" name="Google Shape;205;p5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6" name="Google Shape;206;p5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7" name="Google Shape;207;p5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8" name="Google Shape;208;p5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09" name="Google Shape;209;p5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0" name="Google Shape;210;p5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1" name="Google Shape;211;p5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2" name="Google Shape;212;p5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3" name="Google Shape;213;p5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4" name="Google Shape;214;p5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5" name="Google Shape;215;p5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6" name="Google Shape;216;p5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7" name="Google Shape;217;p5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8" name="Google Shape;218;p5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19" name="Google Shape;219;p5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0" name="Google Shape;220;p5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1" name="Google Shape;221;p5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2" name="Google Shape;222;p5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3" name="Google Shape;223;p5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4" name="Google Shape;224;p5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5" name="Google Shape;225;p5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6" name="Google Shape;226;p5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7" name="Google Shape;227;p5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8" name="Google Shape;228;p5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29" name="Google Shape;229;p5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0" name="Google Shape;230;p5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1" name="Google Shape;231;p5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2" name="Google Shape;232;p5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3" name="Google Shape;233;p5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4" name="Google Shape;234;p5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5" name="Google Shape;235;p5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6" name="Google Shape;236;p5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7" name="Google Shape;237;p5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8" name="Google Shape;238;p5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39" name="Google Shape;239;p5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0" name="Google Shape;240;p5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1" name="Google Shape;241;p5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2" name="Google Shape;242;p5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3" name="Google Shape;243;p5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4" name="Google Shape;244;p5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5" name="Google Shape;245;p5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6" name="Google Shape;246;p5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7" name="Google Shape;247;p5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8" name="Google Shape;248;p5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49" name="Google Shape;249;p5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0" name="Google Shape;250;p5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1" name="Google Shape;251;p5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52" name="Google Shape;252;p5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253" name="Google Shape;253;p5"/>
          <p:cNvSpPr txBox="1">
            <a:spLocks noGrp="1"/>
          </p:cNvSpPr>
          <p:nvPr>
            <p:ph type="subTitle" idx="1"/>
          </p:nvPr>
        </p:nvSpPr>
        <p:spPr>
          <a:xfrm>
            <a:off x="1510763" y="2274925"/>
            <a:ext cx="3000900" cy="4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4" name="Google Shape;254;p5"/>
          <p:cNvSpPr txBox="1">
            <a:spLocks noGrp="1"/>
          </p:cNvSpPr>
          <p:nvPr>
            <p:ph type="subTitle" idx="2"/>
          </p:nvPr>
        </p:nvSpPr>
        <p:spPr>
          <a:xfrm>
            <a:off x="4632338" y="2274925"/>
            <a:ext cx="3000900" cy="47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 b="1">
                <a:solidFill>
                  <a:schemeClr val="dk2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Bebas Neue"/>
              <a:buNone/>
              <a:defRPr sz="2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9pPr>
          </a:lstStyle>
          <a:p>
            <a:endParaRPr/>
          </a:p>
        </p:txBody>
      </p:sp>
      <p:sp>
        <p:nvSpPr>
          <p:cNvPr id="255" name="Google Shape;255;p5"/>
          <p:cNvSpPr txBox="1">
            <a:spLocks noGrp="1"/>
          </p:cNvSpPr>
          <p:nvPr>
            <p:ph type="subTitle" idx="3"/>
          </p:nvPr>
        </p:nvSpPr>
        <p:spPr>
          <a:xfrm>
            <a:off x="1510763" y="2747116"/>
            <a:ext cx="3000900" cy="104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p5"/>
          <p:cNvSpPr txBox="1">
            <a:spLocks noGrp="1"/>
          </p:cNvSpPr>
          <p:nvPr>
            <p:ph type="subTitle" idx="4"/>
          </p:nvPr>
        </p:nvSpPr>
        <p:spPr>
          <a:xfrm>
            <a:off x="4632338" y="2747116"/>
            <a:ext cx="3000900" cy="1049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p5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58" name="Google Shape;258;p5"/>
          <p:cNvSpPr/>
          <p:nvPr/>
        </p:nvSpPr>
        <p:spPr>
          <a:xfrm rot="10800000">
            <a:off x="151572" y="28044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5"/>
          <p:cNvSpPr/>
          <p:nvPr/>
        </p:nvSpPr>
        <p:spPr>
          <a:xfrm rot="10800000">
            <a:off x="8687205" y="35524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5"/>
          <p:cNvSpPr/>
          <p:nvPr/>
        </p:nvSpPr>
        <p:spPr>
          <a:xfrm rot="10800000">
            <a:off x="6362822" y="24813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1" name="Google Shape;261;p5"/>
          <p:cNvGrpSpPr/>
          <p:nvPr/>
        </p:nvGrpSpPr>
        <p:grpSpPr>
          <a:xfrm>
            <a:off x="8113875" y="4412749"/>
            <a:ext cx="452100" cy="391500"/>
            <a:chOff x="8113875" y="4412749"/>
            <a:chExt cx="452100" cy="391500"/>
          </a:xfrm>
        </p:grpSpPr>
        <p:sp>
          <p:nvSpPr>
            <p:cNvPr id="262" name="Google Shape;262;p5"/>
            <p:cNvSpPr/>
            <p:nvPr/>
          </p:nvSpPr>
          <p:spPr>
            <a:xfrm rot="10800000">
              <a:off x="8113875" y="4412749"/>
              <a:ext cx="452100" cy="3915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3" name="Google Shape;263;p5"/>
            <p:cNvSpPr/>
            <p:nvPr/>
          </p:nvSpPr>
          <p:spPr>
            <a:xfrm rot="10800000">
              <a:off x="8113876" y="4530362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4" name="Google Shape;264;p5"/>
          <p:cNvSpPr/>
          <p:nvPr/>
        </p:nvSpPr>
        <p:spPr>
          <a:xfrm>
            <a:off x="6915247" y="463933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65" name="Google Shape;265;p5"/>
          <p:cNvGrpSpPr/>
          <p:nvPr/>
        </p:nvGrpSpPr>
        <p:grpSpPr>
          <a:xfrm>
            <a:off x="332475" y="180025"/>
            <a:ext cx="338639" cy="292800"/>
            <a:chOff x="332475" y="180025"/>
            <a:chExt cx="338639" cy="292800"/>
          </a:xfrm>
        </p:grpSpPr>
        <p:sp>
          <p:nvSpPr>
            <p:cNvPr id="266" name="Google Shape;266;p5"/>
            <p:cNvSpPr/>
            <p:nvPr/>
          </p:nvSpPr>
          <p:spPr>
            <a:xfrm>
              <a:off x="332475" y="180025"/>
              <a:ext cx="338100" cy="292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7" name="Google Shape;267;p5"/>
            <p:cNvSpPr/>
            <p:nvPr/>
          </p:nvSpPr>
          <p:spPr>
            <a:xfrm>
              <a:off x="503114" y="231363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8" name="Google Shape;268;p5"/>
          <p:cNvSpPr/>
          <p:nvPr/>
        </p:nvSpPr>
        <p:spPr>
          <a:xfrm rot="10800000">
            <a:off x="2606376" y="17438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9" name="Google Shape;269;p5"/>
          <p:cNvSpPr/>
          <p:nvPr/>
        </p:nvSpPr>
        <p:spPr>
          <a:xfrm rot="10800000">
            <a:off x="2709026" y="463948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5"/>
          <p:cNvSpPr/>
          <p:nvPr/>
        </p:nvSpPr>
        <p:spPr>
          <a:xfrm>
            <a:off x="8428901" y="192098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2" name="Google Shape;272;p6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273" name="Google Shape;273;p6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4" name="Google Shape;274;p6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5" name="Google Shape;275;p6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6" name="Google Shape;276;p6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7" name="Google Shape;277;p6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8" name="Google Shape;278;p6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79" name="Google Shape;279;p6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0" name="Google Shape;280;p6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1" name="Google Shape;281;p6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2" name="Google Shape;282;p6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3" name="Google Shape;283;p6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4" name="Google Shape;284;p6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5" name="Google Shape;285;p6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6" name="Google Shape;286;p6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7" name="Google Shape;287;p6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8" name="Google Shape;288;p6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89" name="Google Shape;289;p6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0" name="Google Shape;290;p6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1" name="Google Shape;291;p6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2" name="Google Shape;292;p6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3" name="Google Shape;293;p6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4" name="Google Shape;294;p6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5" name="Google Shape;295;p6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6" name="Google Shape;296;p6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7" name="Google Shape;297;p6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6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9" name="Google Shape;299;p6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0" name="Google Shape;300;p6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1" name="Google Shape;301;p6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Google Shape;302;p6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3" name="Google Shape;303;p6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4" name="Google Shape;304;p6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5" name="Google Shape;305;p6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6" name="Google Shape;306;p6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7" name="Google Shape;307;p6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8" name="Google Shape;308;p6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9" name="Google Shape;309;p6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0" name="Google Shape;310;p6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1" name="Google Shape;311;p6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2" name="Google Shape;312;p6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3" name="Google Shape;313;p6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4" name="Google Shape;314;p6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5" name="Google Shape;315;p6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6" name="Google Shape;316;p6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7" name="Google Shape;317;p6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8" name="Google Shape;318;p6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19" name="Google Shape;319;p6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0" name="Google Shape;320;p6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1" name="Google Shape;321;p6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2" name="Google Shape;322;p6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3" name="Google Shape;323;p6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4" name="Google Shape;324;p6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25" name="Google Shape;325;p6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26" name="Google Shape;326;p6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grpSp>
        <p:nvGrpSpPr>
          <p:cNvPr id="327" name="Google Shape;327;p6"/>
          <p:cNvGrpSpPr/>
          <p:nvPr/>
        </p:nvGrpSpPr>
        <p:grpSpPr>
          <a:xfrm>
            <a:off x="55000" y="-6051"/>
            <a:ext cx="9018627" cy="5145449"/>
            <a:chOff x="55000" y="-6051"/>
            <a:chExt cx="9018627" cy="5145449"/>
          </a:xfrm>
        </p:grpSpPr>
        <p:sp>
          <p:nvSpPr>
            <p:cNvPr id="328" name="Google Shape;328;p6"/>
            <p:cNvSpPr/>
            <p:nvPr/>
          </p:nvSpPr>
          <p:spPr>
            <a:xfrm>
              <a:off x="100250" y="4208002"/>
              <a:ext cx="794700" cy="686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9" name="Google Shape;329;p6"/>
            <p:cNvSpPr/>
            <p:nvPr/>
          </p:nvSpPr>
          <p:spPr>
            <a:xfrm flipH="1">
              <a:off x="8085727" y="4285598"/>
              <a:ext cx="987900" cy="853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0" name="Google Shape;330;p6"/>
            <p:cNvSpPr/>
            <p:nvPr/>
          </p:nvSpPr>
          <p:spPr>
            <a:xfrm>
              <a:off x="265539" y="4283376"/>
              <a:ext cx="987900" cy="854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6"/>
            <p:cNvSpPr/>
            <p:nvPr/>
          </p:nvSpPr>
          <p:spPr>
            <a:xfrm flipH="1">
              <a:off x="8057901" y="4504863"/>
              <a:ext cx="662100" cy="5727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2" name="Google Shape;332;p6"/>
            <p:cNvSpPr/>
            <p:nvPr/>
          </p:nvSpPr>
          <p:spPr>
            <a:xfrm rot="10800000">
              <a:off x="8796101" y="1568374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3" name="Google Shape;333;p6"/>
            <p:cNvSpPr/>
            <p:nvPr/>
          </p:nvSpPr>
          <p:spPr>
            <a:xfrm>
              <a:off x="6458659" y="4768585"/>
              <a:ext cx="180900" cy="156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6"/>
            <p:cNvSpPr/>
            <p:nvPr/>
          </p:nvSpPr>
          <p:spPr>
            <a:xfrm rot="10800000">
              <a:off x="6895330" y="1565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5" name="Google Shape;335;p6"/>
            <p:cNvSpPr/>
            <p:nvPr/>
          </p:nvSpPr>
          <p:spPr>
            <a:xfrm>
              <a:off x="2439730" y="156505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6" name="Google Shape;336;p6"/>
            <p:cNvSpPr/>
            <p:nvPr/>
          </p:nvSpPr>
          <p:spPr>
            <a:xfrm rot="10800000">
              <a:off x="1813430" y="4719230"/>
              <a:ext cx="168000" cy="145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6"/>
            <p:cNvSpPr/>
            <p:nvPr/>
          </p:nvSpPr>
          <p:spPr>
            <a:xfrm>
              <a:off x="281151" y="2188512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8" name="Google Shape;338;p6"/>
            <p:cNvSpPr/>
            <p:nvPr/>
          </p:nvSpPr>
          <p:spPr>
            <a:xfrm>
              <a:off x="428439" y="4465148"/>
              <a:ext cx="662100" cy="5727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9" name="Google Shape;339;p6"/>
            <p:cNvSpPr/>
            <p:nvPr/>
          </p:nvSpPr>
          <p:spPr>
            <a:xfrm rot="10800000" flipH="1">
              <a:off x="121296" y="-6051"/>
              <a:ext cx="662100" cy="572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0" name="Google Shape;340;p6"/>
            <p:cNvSpPr/>
            <p:nvPr/>
          </p:nvSpPr>
          <p:spPr>
            <a:xfrm rot="10800000" flipH="1">
              <a:off x="55000" y="391818"/>
              <a:ext cx="794700" cy="686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1" name="Google Shape;341;p6"/>
            <p:cNvSpPr/>
            <p:nvPr/>
          </p:nvSpPr>
          <p:spPr>
            <a:xfrm rot="10800000" flipH="1">
              <a:off x="203200" y="238596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3" name="Google Shape;343;p7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344" name="Google Shape;344;p7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5" name="Google Shape;345;p7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6" name="Google Shape;346;p7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7" name="Google Shape;347;p7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8" name="Google Shape;348;p7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49" name="Google Shape;349;p7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0" name="Google Shape;350;p7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1" name="Google Shape;351;p7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2" name="Google Shape;352;p7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3" name="Google Shape;353;p7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4" name="Google Shape;354;p7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5" name="Google Shape;355;p7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6" name="Google Shape;356;p7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7" name="Google Shape;357;p7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8" name="Google Shape;358;p7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59" name="Google Shape;359;p7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0" name="Google Shape;360;p7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1" name="Google Shape;361;p7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2" name="Google Shape;362;p7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3" name="Google Shape;363;p7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4" name="Google Shape;364;p7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5" name="Google Shape;365;p7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6" name="Google Shape;366;p7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7" name="Google Shape;367;p7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8" name="Google Shape;368;p7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69" name="Google Shape;369;p7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0" name="Google Shape;370;p7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1" name="Google Shape;371;p7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2" name="Google Shape;372;p7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3" name="Google Shape;373;p7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4" name="Google Shape;374;p7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5" name="Google Shape;375;p7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6" name="Google Shape;376;p7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7" name="Google Shape;377;p7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8" name="Google Shape;378;p7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79" name="Google Shape;379;p7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0" name="Google Shape;380;p7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1" name="Google Shape;381;p7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2" name="Google Shape;382;p7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3" name="Google Shape;383;p7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4" name="Google Shape;384;p7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5" name="Google Shape;385;p7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6" name="Google Shape;386;p7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7" name="Google Shape;387;p7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8" name="Google Shape;388;p7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89" name="Google Shape;389;p7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0" name="Google Shape;390;p7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1" name="Google Shape;391;p7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2" name="Google Shape;392;p7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3" name="Google Shape;393;p7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4" name="Google Shape;394;p7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5" name="Google Shape;395;p7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96" name="Google Shape;396;p7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97" name="Google Shape;397;p7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98" name="Google Shape;398;p7"/>
          <p:cNvSpPr txBox="1">
            <a:spLocks noGrp="1"/>
          </p:cNvSpPr>
          <p:nvPr>
            <p:ph type="body" idx="1"/>
          </p:nvPr>
        </p:nvSpPr>
        <p:spPr>
          <a:xfrm>
            <a:off x="715100" y="1725250"/>
            <a:ext cx="4294800" cy="204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rgbClr val="434343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●"/>
              <a:defRPr>
                <a:solidFill>
                  <a:srgbClr val="434343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○"/>
              <a:defRPr>
                <a:solidFill>
                  <a:srgbClr val="434343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400"/>
              <a:buChar char="■"/>
              <a:defRPr>
                <a:solidFill>
                  <a:srgbClr val="434343"/>
                </a:solidFill>
              </a:defRPr>
            </a:lvl9pPr>
          </a:lstStyle>
          <a:p>
            <a:endParaRPr/>
          </a:p>
        </p:txBody>
      </p:sp>
      <p:sp>
        <p:nvSpPr>
          <p:cNvPr id="399" name="Google Shape;399;p7"/>
          <p:cNvSpPr/>
          <p:nvPr/>
        </p:nvSpPr>
        <p:spPr>
          <a:xfrm>
            <a:off x="2439730" y="1565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0" name="Google Shape;400;p7"/>
          <p:cNvSpPr/>
          <p:nvPr/>
        </p:nvSpPr>
        <p:spPr>
          <a:xfrm rot="10800000">
            <a:off x="151572" y="28044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1" name="Google Shape;401;p7"/>
          <p:cNvSpPr/>
          <p:nvPr/>
        </p:nvSpPr>
        <p:spPr>
          <a:xfrm rot="10800000">
            <a:off x="6701572" y="1565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2" name="Google Shape;402;p7"/>
          <p:cNvSpPr/>
          <p:nvPr/>
        </p:nvSpPr>
        <p:spPr>
          <a:xfrm>
            <a:off x="332476" y="107433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3" name="Google Shape;403;p7"/>
          <p:cNvSpPr/>
          <p:nvPr/>
        </p:nvSpPr>
        <p:spPr>
          <a:xfrm>
            <a:off x="8552205" y="207248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04" name="Google Shape;404;p7"/>
          <p:cNvGrpSpPr/>
          <p:nvPr/>
        </p:nvGrpSpPr>
        <p:grpSpPr>
          <a:xfrm>
            <a:off x="465950" y="4392794"/>
            <a:ext cx="522898" cy="431400"/>
            <a:chOff x="465950" y="4392794"/>
            <a:chExt cx="522898" cy="431400"/>
          </a:xfrm>
        </p:grpSpPr>
        <p:sp>
          <p:nvSpPr>
            <p:cNvPr id="405" name="Google Shape;405;p7"/>
            <p:cNvSpPr/>
            <p:nvPr/>
          </p:nvSpPr>
          <p:spPr>
            <a:xfrm>
              <a:off x="465950" y="4392794"/>
              <a:ext cx="498300" cy="4314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7"/>
            <p:cNvSpPr/>
            <p:nvPr/>
          </p:nvSpPr>
          <p:spPr>
            <a:xfrm>
              <a:off x="720047" y="4448777"/>
              <a:ext cx="268800" cy="232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07" name="Google Shape;407;p7"/>
          <p:cNvGrpSpPr/>
          <p:nvPr/>
        </p:nvGrpSpPr>
        <p:grpSpPr>
          <a:xfrm>
            <a:off x="91575" y="3398"/>
            <a:ext cx="662700" cy="692101"/>
            <a:chOff x="91575" y="3398"/>
            <a:chExt cx="662700" cy="692101"/>
          </a:xfrm>
        </p:grpSpPr>
        <p:sp>
          <p:nvSpPr>
            <p:cNvPr id="408" name="Google Shape;408;p7"/>
            <p:cNvSpPr/>
            <p:nvPr/>
          </p:nvSpPr>
          <p:spPr>
            <a:xfrm rot="10800000">
              <a:off x="91575" y="3398"/>
              <a:ext cx="662700" cy="572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7"/>
            <p:cNvSpPr/>
            <p:nvPr/>
          </p:nvSpPr>
          <p:spPr>
            <a:xfrm rot="10800000">
              <a:off x="173775" y="264399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0" name="Google Shape;410;p7"/>
          <p:cNvSpPr/>
          <p:nvPr/>
        </p:nvSpPr>
        <p:spPr>
          <a:xfrm rot="10800000">
            <a:off x="4770205" y="45359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2" name="Google Shape;412;p8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413" name="Google Shape;413;p8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4" name="Google Shape;414;p8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5" name="Google Shape;415;p8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6" name="Google Shape;416;p8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7" name="Google Shape;417;p8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8" name="Google Shape;418;p8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19" name="Google Shape;419;p8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0" name="Google Shape;420;p8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1" name="Google Shape;421;p8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2" name="Google Shape;422;p8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3" name="Google Shape;423;p8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4" name="Google Shape;424;p8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5" name="Google Shape;425;p8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6" name="Google Shape;426;p8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7" name="Google Shape;427;p8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8" name="Google Shape;428;p8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29" name="Google Shape;429;p8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0" name="Google Shape;430;p8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1" name="Google Shape;431;p8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2" name="Google Shape;432;p8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3" name="Google Shape;433;p8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4" name="Google Shape;434;p8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5" name="Google Shape;435;p8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6" name="Google Shape;436;p8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7" name="Google Shape;437;p8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8" name="Google Shape;438;p8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39" name="Google Shape;439;p8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0" name="Google Shape;440;p8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1" name="Google Shape;441;p8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2" name="Google Shape;442;p8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3" name="Google Shape;443;p8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4" name="Google Shape;444;p8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5" name="Google Shape;445;p8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6" name="Google Shape;446;p8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7" name="Google Shape;447;p8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8" name="Google Shape;448;p8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49" name="Google Shape;449;p8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0" name="Google Shape;450;p8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1" name="Google Shape;451;p8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2" name="Google Shape;452;p8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3" name="Google Shape;453;p8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4" name="Google Shape;454;p8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5" name="Google Shape;455;p8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6" name="Google Shape;456;p8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7" name="Google Shape;457;p8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8" name="Google Shape;458;p8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59" name="Google Shape;459;p8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0" name="Google Shape;460;p8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1" name="Google Shape;461;p8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2" name="Google Shape;462;p8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3" name="Google Shape;463;p8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4" name="Google Shape;464;p8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65" name="Google Shape;465;p8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66" name="Google Shape;466;p8"/>
          <p:cNvSpPr txBox="1">
            <a:spLocks noGrp="1"/>
          </p:cNvSpPr>
          <p:nvPr>
            <p:ph type="title"/>
          </p:nvPr>
        </p:nvSpPr>
        <p:spPr>
          <a:xfrm>
            <a:off x="1643125" y="1457850"/>
            <a:ext cx="5857800" cy="2227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467" name="Google Shape;467;p8"/>
          <p:cNvSpPr/>
          <p:nvPr/>
        </p:nvSpPr>
        <p:spPr>
          <a:xfrm rot="10800000">
            <a:off x="3322630" y="45359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8" name="Google Shape;468;p8"/>
          <p:cNvSpPr/>
          <p:nvPr/>
        </p:nvSpPr>
        <p:spPr>
          <a:xfrm>
            <a:off x="624651" y="323871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8"/>
          <p:cNvSpPr/>
          <p:nvPr/>
        </p:nvSpPr>
        <p:spPr>
          <a:xfrm>
            <a:off x="8726547" y="145786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" name="Google Shape;471;p9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472" name="Google Shape;472;p9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3" name="Google Shape;473;p9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4" name="Google Shape;474;p9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5" name="Google Shape;475;p9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6" name="Google Shape;476;p9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7" name="Google Shape;477;p9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8" name="Google Shape;478;p9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79" name="Google Shape;479;p9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0" name="Google Shape;480;p9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1" name="Google Shape;481;p9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2" name="Google Shape;482;p9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3" name="Google Shape;483;p9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4" name="Google Shape;484;p9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5" name="Google Shape;485;p9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6" name="Google Shape;486;p9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7" name="Google Shape;487;p9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8" name="Google Shape;488;p9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9" name="Google Shape;489;p9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0" name="Google Shape;490;p9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1" name="Google Shape;491;p9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2" name="Google Shape;492;p9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3" name="Google Shape;493;p9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4" name="Google Shape;494;p9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5" name="Google Shape;495;p9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6" name="Google Shape;496;p9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7" name="Google Shape;497;p9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8" name="Google Shape;498;p9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99" name="Google Shape;499;p9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0" name="Google Shape;500;p9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1" name="Google Shape;501;p9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2" name="Google Shape;502;p9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3" name="Google Shape;503;p9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4" name="Google Shape;504;p9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5" name="Google Shape;505;p9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6" name="Google Shape;506;p9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7" name="Google Shape;507;p9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8" name="Google Shape;508;p9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09" name="Google Shape;509;p9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0" name="Google Shape;510;p9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1" name="Google Shape;511;p9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2" name="Google Shape;512;p9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3" name="Google Shape;513;p9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4" name="Google Shape;514;p9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5" name="Google Shape;515;p9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6" name="Google Shape;516;p9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7" name="Google Shape;517;p9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8" name="Google Shape;518;p9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19" name="Google Shape;519;p9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0" name="Google Shape;520;p9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1" name="Google Shape;521;p9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2" name="Google Shape;522;p9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3" name="Google Shape;523;p9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24" name="Google Shape;524;p9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25" name="Google Shape;525;p9"/>
          <p:cNvSpPr txBox="1">
            <a:spLocks noGrp="1"/>
          </p:cNvSpPr>
          <p:nvPr>
            <p:ph type="title"/>
          </p:nvPr>
        </p:nvSpPr>
        <p:spPr>
          <a:xfrm>
            <a:off x="2011650" y="1770771"/>
            <a:ext cx="5120700" cy="10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10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526" name="Google Shape;526;p9"/>
          <p:cNvSpPr txBox="1">
            <a:spLocks noGrp="1"/>
          </p:cNvSpPr>
          <p:nvPr>
            <p:ph type="subTitle" idx="1"/>
          </p:nvPr>
        </p:nvSpPr>
        <p:spPr>
          <a:xfrm>
            <a:off x="2011650" y="2842296"/>
            <a:ext cx="5120700" cy="10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7" name="Google Shape;527;p9"/>
          <p:cNvSpPr/>
          <p:nvPr/>
        </p:nvSpPr>
        <p:spPr>
          <a:xfrm>
            <a:off x="624647" y="239699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8" name="Google Shape;528;p9"/>
          <p:cNvSpPr/>
          <p:nvPr/>
        </p:nvSpPr>
        <p:spPr>
          <a:xfrm rot="10800000">
            <a:off x="3669663" y="40843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p9"/>
          <p:cNvSpPr/>
          <p:nvPr/>
        </p:nvSpPr>
        <p:spPr>
          <a:xfrm>
            <a:off x="5976742" y="468926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0" name="Google Shape;530;p9"/>
          <p:cNvSpPr/>
          <p:nvPr/>
        </p:nvSpPr>
        <p:spPr>
          <a:xfrm>
            <a:off x="8338451" y="216855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1" name="Google Shape;531;p9"/>
          <p:cNvSpPr/>
          <p:nvPr/>
        </p:nvSpPr>
        <p:spPr>
          <a:xfrm>
            <a:off x="2811401" y="446690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0" name="Google Shape;540;p11"/>
          <p:cNvGrpSpPr/>
          <p:nvPr/>
        </p:nvGrpSpPr>
        <p:grpSpPr>
          <a:xfrm>
            <a:off x="-89050" y="-8225"/>
            <a:ext cx="9334800" cy="5182200"/>
            <a:chOff x="-89050" y="-8225"/>
            <a:chExt cx="9334800" cy="5182200"/>
          </a:xfrm>
        </p:grpSpPr>
        <p:cxnSp>
          <p:nvCxnSpPr>
            <p:cNvPr id="541" name="Google Shape;541;p11"/>
            <p:cNvCxnSpPr/>
            <p:nvPr/>
          </p:nvCxnSpPr>
          <p:spPr>
            <a:xfrm>
              <a:off x="846019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2" name="Google Shape;542;p11"/>
            <p:cNvCxnSpPr/>
            <p:nvPr/>
          </p:nvCxnSpPr>
          <p:spPr>
            <a:xfrm>
              <a:off x="871922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3" name="Google Shape;543;p11"/>
            <p:cNvCxnSpPr/>
            <p:nvPr/>
          </p:nvCxnSpPr>
          <p:spPr>
            <a:xfrm>
              <a:off x="897825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4" name="Google Shape;544;p11"/>
            <p:cNvCxnSpPr/>
            <p:nvPr/>
          </p:nvCxnSpPr>
          <p:spPr>
            <a:xfrm>
              <a:off x="-89050" y="26861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5" name="Google Shape;545;p11"/>
            <p:cNvCxnSpPr/>
            <p:nvPr/>
          </p:nvCxnSpPr>
          <p:spPr>
            <a:xfrm>
              <a:off x="-89050" y="54012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6" name="Google Shape;546;p11"/>
            <p:cNvCxnSpPr/>
            <p:nvPr/>
          </p:nvCxnSpPr>
          <p:spPr>
            <a:xfrm>
              <a:off x="-89050" y="81163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7" name="Google Shape;547;p11"/>
            <p:cNvCxnSpPr/>
            <p:nvPr/>
          </p:nvCxnSpPr>
          <p:spPr>
            <a:xfrm>
              <a:off x="-89050" y="1083145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8" name="Google Shape;548;p11"/>
            <p:cNvCxnSpPr/>
            <p:nvPr/>
          </p:nvCxnSpPr>
          <p:spPr>
            <a:xfrm>
              <a:off x="-89050" y="135465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49" name="Google Shape;549;p11"/>
            <p:cNvCxnSpPr/>
            <p:nvPr/>
          </p:nvCxnSpPr>
          <p:spPr>
            <a:xfrm>
              <a:off x="-89050" y="1626166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0" name="Google Shape;550;p11"/>
            <p:cNvCxnSpPr/>
            <p:nvPr/>
          </p:nvCxnSpPr>
          <p:spPr>
            <a:xfrm>
              <a:off x="-89050" y="1897677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1" name="Google Shape;551;p11"/>
            <p:cNvCxnSpPr/>
            <p:nvPr/>
          </p:nvCxnSpPr>
          <p:spPr>
            <a:xfrm>
              <a:off x="-89050" y="216918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2" name="Google Shape;552;p11"/>
            <p:cNvCxnSpPr/>
            <p:nvPr/>
          </p:nvCxnSpPr>
          <p:spPr>
            <a:xfrm>
              <a:off x="-89050" y="2440698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3" name="Google Shape;553;p11"/>
            <p:cNvCxnSpPr/>
            <p:nvPr/>
          </p:nvCxnSpPr>
          <p:spPr>
            <a:xfrm>
              <a:off x="-89050" y="2712209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4" name="Google Shape;554;p11"/>
            <p:cNvCxnSpPr/>
            <p:nvPr/>
          </p:nvCxnSpPr>
          <p:spPr>
            <a:xfrm>
              <a:off x="-89050" y="298372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5" name="Google Shape;555;p11"/>
            <p:cNvCxnSpPr/>
            <p:nvPr/>
          </p:nvCxnSpPr>
          <p:spPr>
            <a:xfrm>
              <a:off x="-89050" y="3255230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6" name="Google Shape;556;p11"/>
            <p:cNvCxnSpPr/>
            <p:nvPr/>
          </p:nvCxnSpPr>
          <p:spPr>
            <a:xfrm>
              <a:off x="-89050" y="352674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7" name="Google Shape;557;p11"/>
            <p:cNvCxnSpPr/>
            <p:nvPr/>
          </p:nvCxnSpPr>
          <p:spPr>
            <a:xfrm>
              <a:off x="-89050" y="3798251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8" name="Google Shape;558;p11"/>
            <p:cNvCxnSpPr/>
            <p:nvPr/>
          </p:nvCxnSpPr>
          <p:spPr>
            <a:xfrm>
              <a:off x="-89050" y="4069762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59" name="Google Shape;559;p11"/>
            <p:cNvCxnSpPr/>
            <p:nvPr/>
          </p:nvCxnSpPr>
          <p:spPr>
            <a:xfrm>
              <a:off x="-89050" y="434127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0" name="Google Shape;560;p11"/>
            <p:cNvCxnSpPr/>
            <p:nvPr/>
          </p:nvCxnSpPr>
          <p:spPr>
            <a:xfrm>
              <a:off x="-89050" y="4612783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1" name="Google Shape;561;p11"/>
            <p:cNvCxnSpPr/>
            <p:nvPr/>
          </p:nvCxnSpPr>
          <p:spPr>
            <a:xfrm>
              <a:off x="-89050" y="4884294"/>
              <a:ext cx="9334800" cy="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2" name="Google Shape;562;p11"/>
            <p:cNvCxnSpPr/>
            <p:nvPr/>
          </p:nvCxnSpPr>
          <p:spPr>
            <a:xfrm>
              <a:off x="17117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3" name="Google Shape;563;p11"/>
            <p:cNvCxnSpPr/>
            <p:nvPr/>
          </p:nvCxnSpPr>
          <p:spPr>
            <a:xfrm>
              <a:off x="43020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4" name="Google Shape;564;p11"/>
            <p:cNvCxnSpPr/>
            <p:nvPr/>
          </p:nvCxnSpPr>
          <p:spPr>
            <a:xfrm>
              <a:off x="68923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5" name="Google Shape;565;p11"/>
            <p:cNvCxnSpPr/>
            <p:nvPr/>
          </p:nvCxnSpPr>
          <p:spPr>
            <a:xfrm>
              <a:off x="94827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6" name="Google Shape;566;p11"/>
            <p:cNvCxnSpPr/>
            <p:nvPr/>
          </p:nvCxnSpPr>
          <p:spPr>
            <a:xfrm>
              <a:off x="120730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7" name="Google Shape;567;p11"/>
            <p:cNvCxnSpPr/>
            <p:nvPr/>
          </p:nvCxnSpPr>
          <p:spPr>
            <a:xfrm>
              <a:off x="146633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8" name="Google Shape;568;p11"/>
            <p:cNvCxnSpPr/>
            <p:nvPr/>
          </p:nvCxnSpPr>
          <p:spPr>
            <a:xfrm>
              <a:off x="172536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69" name="Google Shape;569;p11"/>
            <p:cNvCxnSpPr/>
            <p:nvPr/>
          </p:nvCxnSpPr>
          <p:spPr>
            <a:xfrm>
              <a:off x="19843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0" name="Google Shape;570;p11"/>
            <p:cNvCxnSpPr/>
            <p:nvPr/>
          </p:nvCxnSpPr>
          <p:spPr>
            <a:xfrm>
              <a:off x="224342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1" name="Google Shape;571;p11"/>
            <p:cNvCxnSpPr/>
            <p:nvPr/>
          </p:nvCxnSpPr>
          <p:spPr>
            <a:xfrm>
              <a:off x="250246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2" name="Google Shape;572;p11"/>
            <p:cNvCxnSpPr/>
            <p:nvPr/>
          </p:nvCxnSpPr>
          <p:spPr>
            <a:xfrm>
              <a:off x="276149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3" name="Google Shape;573;p11"/>
            <p:cNvCxnSpPr/>
            <p:nvPr/>
          </p:nvCxnSpPr>
          <p:spPr>
            <a:xfrm>
              <a:off x="302052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4" name="Google Shape;574;p11"/>
            <p:cNvCxnSpPr/>
            <p:nvPr/>
          </p:nvCxnSpPr>
          <p:spPr>
            <a:xfrm>
              <a:off x="327955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5" name="Google Shape;575;p11"/>
            <p:cNvCxnSpPr/>
            <p:nvPr/>
          </p:nvCxnSpPr>
          <p:spPr>
            <a:xfrm>
              <a:off x="353858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6" name="Google Shape;576;p11"/>
            <p:cNvCxnSpPr/>
            <p:nvPr/>
          </p:nvCxnSpPr>
          <p:spPr>
            <a:xfrm>
              <a:off x="379762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7" name="Google Shape;577;p11"/>
            <p:cNvCxnSpPr/>
            <p:nvPr/>
          </p:nvCxnSpPr>
          <p:spPr>
            <a:xfrm>
              <a:off x="405665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8" name="Google Shape;578;p11"/>
            <p:cNvCxnSpPr/>
            <p:nvPr/>
          </p:nvCxnSpPr>
          <p:spPr>
            <a:xfrm>
              <a:off x="431568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79" name="Google Shape;579;p11"/>
            <p:cNvCxnSpPr/>
            <p:nvPr/>
          </p:nvCxnSpPr>
          <p:spPr>
            <a:xfrm>
              <a:off x="457471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0" name="Google Shape;580;p11"/>
            <p:cNvCxnSpPr/>
            <p:nvPr/>
          </p:nvCxnSpPr>
          <p:spPr>
            <a:xfrm>
              <a:off x="483374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1" name="Google Shape;581;p11"/>
            <p:cNvCxnSpPr/>
            <p:nvPr/>
          </p:nvCxnSpPr>
          <p:spPr>
            <a:xfrm>
              <a:off x="509277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2" name="Google Shape;582;p11"/>
            <p:cNvCxnSpPr/>
            <p:nvPr/>
          </p:nvCxnSpPr>
          <p:spPr>
            <a:xfrm>
              <a:off x="535181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3" name="Google Shape;583;p11"/>
            <p:cNvCxnSpPr/>
            <p:nvPr/>
          </p:nvCxnSpPr>
          <p:spPr>
            <a:xfrm>
              <a:off x="5610842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4" name="Google Shape;584;p11"/>
            <p:cNvCxnSpPr/>
            <p:nvPr/>
          </p:nvCxnSpPr>
          <p:spPr>
            <a:xfrm>
              <a:off x="5869874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5" name="Google Shape;585;p11"/>
            <p:cNvCxnSpPr/>
            <p:nvPr/>
          </p:nvCxnSpPr>
          <p:spPr>
            <a:xfrm>
              <a:off x="6128906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6" name="Google Shape;586;p11"/>
            <p:cNvCxnSpPr/>
            <p:nvPr/>
          </p:nvCxnSpPr>
          <p:spPr>
            <a:xfrm>
              <a:off x="638793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7" name="Google Shape;587;p11"/>
            <p:cNvCxnSpPr/>
            <p:nvPr/>
          </p:nvCxnSpPr>
          <p:spPr>
            <a:xfrm>
              <a:off x="6646969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8" name="Google Shape;588;p11"/>
            <p:cNvCxnSpPr/>
            <p:nvPr/>
          </p:nvCxnSpPr>
          <p:spPr>
            <a:xfrm>
              <a:off x="6906001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89" name="Google Shape;589;p11"/>
            <p:cNvCxnSpPr/>
            <p:nvPr/>
          </p:nvCxnSpPr>
          <p:spPr>
            <a:xfrm>
              <a:off x="7165033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0" name="Google Shape;590;p11"/>
            <p:cNvCxnSpPr/>
            <p:nvPr/>
          </p:nvCxnSpPr>
          <p:spPr>
            <a:xfrm>
              <a:off x="7424065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1" name="Google Shape;591;p11"/>
            <p:cNvCxnSpPr/>
            <p:nvPr/>
          </p:nvCxnSpPr>
          <p:spPr>
            <a:xfrm>
              <a:off x="7683097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2" name="Google Shape;592;p11"/>
            <p:cNvCxnSpPr/>
            <p:nvPr/>
          </p:nvCxnSpPr>
          <p:spPr>
            <a:xfrm>
              <a:off x="7942128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593" name="Google Shape;593;p11"/>
            <p:cNvCxnSpPr/>
            <p:nvPr/>
          </p:nvCxnSpPr>
          <p:spPr>
            <a:xfrm>
              <a:off x="8201160" y="-8225"/>
              <a:ext cx="0" cy="5182200"/>
            </a:xfrm>
            <a:prstGeom prst="straightConnector1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594" name="Google Shape;594;p11"/>
          <p:cNvSpPr txBox="1">
            <a:spLocks noGrp="1"/>
          </p:cNvSpPr>
          <p:nvPr>
            <p:ph type="title" hasCustomPrompt="1"/>
          </p:nvPr>
        </p:nvSpPr>
        <p:spPr>
          <a:xfrm>
            <a:off x="2049950" y="1859163"/>
            <a:ext cx="5044200" cy="1221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1pPr>
            <a:lvl2pPr lvl="1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2pPr>
            <a:lvl3pPr lvl="2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3pPr>
            <a:lvl4pPr lvl="3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4pPr>
            <a:lvl5pPr lvl="4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5pPr>
            <a:lvl6pPr lvl="5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6pPr>
            <a:lvl7pPr lvl="6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7pPr>
            <a:lvl8pPr lvl="7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8pPr>
            <a:lvl9pPr lvl="8" algn="ctr">
              <a:spcBef>
                <a:spcPts val="0"/>
              </a:spcBef>
              <a:spcAft>
                <a:spcPts val="0"/>
              </a:spcAft>
              <a:buSzPts val="96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595" name="Google Shape;595;p11"/>
          <p:cNvSpPr txBox="1">
            <a:spLocks noGrp="1"/>
          </p:cNvSpPr>
          <p:nvPr>
            <p:ph type="subTitle" idx="1"/>
          </p:nvPr>
        </p:nvSpPr>
        <p:spPr>
          <a:xfrm>
            <a:off x="2049950" y="3081163"/>
            <a:ext cx="5044200" cy="447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596" name="Google Shape;596;p11"/>
          <p:cNvSpPr/>
          <p:nvPr/>
        </p:nvSpPr>
        <p:spPr>
          <a:xfrm rot="10800000">
            <a:off x="8599397" y="3474498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7" name="Google Shape;597;p11"/>
          <p:cNvSpPr/>
          <p:nvPr/>
        </p:nvSpPr>
        <p:spPr>
          <a:xfrm>
            <a:off x="2381738" y="45358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8" name="Google Shape;598;p11"/>
          <p:cNvSpPr/>
          <p:nvPr/>
        </p:nvSpPr>
        <p:spPr>
          <a:xfrm rot="10800000">
            <a:off x="463455" y="3079823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9" name="Google Shape;599;p11"/>
          <p:cNvSpPr/>
          <p:nvPr/>
        </p:nvSpPr>
        <p:spPr>
          <a:xfrm>
            <a:off x="8599412" y="1633135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0" name="Google Shape;600;p11"/>
          <p:cNvSpPr/>
          <p:nvPr/>
        </p:nvSpPr>
        <p:spPr>
          <a:xfrm rot="10800000">
            <a:off x="4504113" y="43631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Ref idx="1001">
        <a:schemeClr val="bg2"/>
      </p:bgRef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5100" y="535000"/>
            <a:ext cx="77139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Lexend"/>
              <a:buNone/>
              <a:defRPr sz="3000" b="1">
                <a:solidFill>
                  <a:schemeClr val="dk1"/>
                </a:solidFill>
                <a:latin typeface="Lexend"/>
                <a:ea typeface="Lexend"/>
                <a:cs typeface="Lexend"/>
                <a:sym typeface="Lexend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5100" y="1152475"/>
            <a:ext cx="7713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●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○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Manjari"/>
              <a:buChar char="■"/>
              <a:defRPr>
                <a:solidFill>
                  <a:schemeClr val="dk1"/>
                </a:solidFill>
                <a:latin typeface="Manjari"/>
                <a:ea typeface="Manjari"/>
                <a:cs typeface="Manjari"/>
                <a:sym typeface="Manjari"/>
              </a:defRPr>
            </a:lvl9pPr>
          </a:lstStyle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3" r:id="rId14"/>
    <p:sldLayoutId id="2147483670" r:id="rId15"/>
    <p:sldLayoutId id="2147483671" r:id="rId16"/>
    <p:sldLayoutId id="2147483673" r:id="rId17"/>
    <p:sldLayoutId id="2147483674" r:id="rId18"/>
    <p:sldLayoutId id="2147483684" r:id="rId19"/>
    <p:sldLayoutId id="2147483685" r:id="rId20"/>
    <p:sldLayoutId id="2147483686" r:id="rId21"/>
    <p:sldLayoutId id="2147483687" r:id="rId2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1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2" name="Google Shape;2602;p45"/>
          <p:cNvSpPr txBox="1">
            <a:spLocks noGrp="1"/>
          </p:cNvSpPr>
          <p:nvPr>
            <p:ph type="ctrTitle"/>
          </p:nvPr>
        </p:nvSpPr>
        <p:spPr>
          <a:xfrm>
            <a:off x="3668875" y="1809750"/>
            <a:ext cx="4760400" cy="167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 smtClean="0">
                <a:solidFill>
                  <a:schemeClr val="dk2"/>
                </a:solidFill>
                <a:latin typeface="Algerian" pitchFamily="82" charset="0"/>
              </a:rPr>
              <a:t>GEOMETRY</a:t>
            </a:r>
            <a:br>
              <a:rPr lang="en-US" sz="6000" dirty="0" smtClean="0">
                <a:solidFill>
                  <a:schemeClr val="dk2"/>
                </a:solidFill>
                <a:latin typeface="Algerian" pitchFamily="82" charset="0"/>
              </a:rPr>
            </a:br>
            <a:endParaRPr>
              <a:solidFill>
                <a:schemeClr val="dk2"/>
              </a:solidFill>
              <a:latin typeface="Algerian" pitchFamily="82" charset="0"/>
            </a:endParaRPr>
          </a:p>
        </p:txBody>
      </p:sp>
      <p:sp>
        <p:nvSpPr>
          <p:cNvPr id="2603" name="Google Shape;2603;p45"/>
          <p:cNvSpPr txBox="1">
            <a:spLocks noGrp="1"/>
          </p:cNvSpPr>
          <p:nvPr>
            <p:ph type="subTitle" idx="1"/>
          </p:nvPr>
        </p:nvSpPr>
        <p:spPr>
          <a:xfrm>
            <a:off x="5757275" y="3878427"/>
            <a:ext cx="2672100" cy="105552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Lucida Bright" pitchFamily="18" charset="0"/>
              </a:rPr>
              <a:t>REMEEZA.M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Lucida Bright" pitchFamily="18" charset="0"/>
              </a:rPr>
              <a:t>II </a:t>
            </a:r>
            <a:r>
              <a:rPr lang="en-US" dirty="0" err="1" smtClean="0">
                <a:latin typeface="Lucida Bright" pitchFamily="18" charset="0"/>
              </a:rPr>
              <a:t>M.Ed</a:t>
            </a:r>
            <a:r>
              <a:rPr lang="en-US" dirty="0" smtClean="0">
                <a:latin typeface="Lucida Bright" pitchFamily="18" charset="0"/>
              </a:rPr>
              <a:t> GENERAL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latin typeface="Lucida Bright" pitchFamily="18" charset="0"/>
              </a:rPr>
              <a:t>21PED005</a:t>
            </a:r>
            <a:endParaRPr>
              <a:latin typeface="Lucida Bright" pitchFamily="18" charset="0"/>
            </a:endParaRPr>
          </a:p>
        </p:txBody>
      </p:sp>
      <p:sp>
        <p:nvSpPr>
          <p:cNvPr id="2604" name="Google Shape;2604;p45"/>
          <p:cNvSpPr txBox="1">
            <a:spLocks noGrp="1"/>
          </p:cNvSpPr>
          <p:nvPr>
            <p:ph type="ctrTitle" idx="2"/>
          </p:nvPr>
        </p:nvSpPr>
        <p:spPr>
          <a:xfrm>
            <a:off x="6497875" y="534999"/>
            <a:ext cx="1931400" cy="53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 smtClean="0"/>
              <a:t>6th </a:t>
            </a:r>
            <a:r>
              <a:rPr lang="en" dirty="0"/>
              <a:t>grade</a:t>
            </a:r>
            <a:endParaRPr/>
          </a:p>
        </p:txBody>
      </p:sp>
      <p:grpSp>
        <p:nvGrpSpPr>
          <p:cNvPr id="2610" name="Google Shape;2610;p45"/>
          <p:cNvGrpSpPr/>
          <p:nvPr/>
        </p:nvGrpSpPr>
        <p:grpSpPr>
          <a:xfrm rot="10800000">
            <a:off x="124712" y="3604548"/>
            <a:ext cx="1995376" cy="1569427"/>
            <a:chOff x="8356984" y="405050"/>
            <a:chExt cx="770118" cy="605722"/>
          </a:xfrm>
        </p:grpSpPr>
        <p:sp>
          <p:nvSpPr>
            <p:cNvPr id="2611" name="Google Shape;2611;p45"/>
            <p:cNvSpPr/>
            <p:nvPr/>
          </p:nvSpPr>
          <p:spPr>
            <a:xfrm rot="10800000">
              <a:off x="8559202" y="519972"/>
              <a:ext cx="567900" cy="490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2" name="Google Shape;2612;p45"/>
            <p:cNvSpPr/>
            <p:nvPr/>
          </p:nvSpPr>
          <p:spPr>
            <a:xfrm rot="10800000">
              <a:off x="8356984" y="405050"/>
              <a:ext cx="672000" cy="5805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3" name="Google Shape;2613;p45"/>
            <p:cNvSpPr/>
            <p:nvPr/>
          </p:nvSpPr>
          <p:spPr>
            <a:xfrm rot="10800000">
              <a:off x="8428185" y="439670"/>
              <a:ext cx="529800" cy="4575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14" name="Google Shape;2614;p45"/>
          <p:cNvGrpSpPr/>
          <p:nvPr/>
        </p:nvGrpSpPr>
        <p:grpSpPr>
          <a:xfrm>
            <a:off x="174237" y="-8231"/>
            <a:ext cx="3548983" cy="2512446"/>
            <a:chOff x="5172875" y="499825"/>
            <a:chExt cx="802175" cy="567900"/>
          </a:xfrm>
        </p:grpSpPr>
        <p:sp>
          <p:nvSpPr>
            <p:cNvPr id="2615" name="Google Shape;2615;p45"/>
            <p:cNvSpPr/>
            <p:nvPr/>
          </p:nvSpPr>
          <p:spPr>
            <a:xfrm rot="10800000">
              <a:off x="5317750" y="499825"/>
              <a:ext cx="657300" cy="567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6" name="Google Shape;2616;p45"/>
            <p:cNvSpPr/>
            <p:nvPr/>
          </p:nvSpPr>
          <p:spPr>
            <a:xfrm>
              <a:off x="5172875" y="555011"/>
              <a:ext cx="498000" cy="430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7" name="Google Shape;2617;p45"/>
            <p:cNvSpPr/>
            <p:nvPr/>
          </p:nvSpPr>
          <p:spPr>
            <a:xfrm>
              <a:off x="5249085" y="713739"/>
              <a:ext cx="345600" cy="298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18" name="Google Shape;2618;p45"/>
            <p:cNvSpPr/>
            <p:nvPr/>
          </p:nvSpPr>
          <p:spPr>
            <a:xfrm rot="10800000">
              <a:off x="5386885" y="713739"/>
              <a:ext cx="345600" cy="298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19" name="Google Shape;2619;p45"/>
          <p:cNvSpPr/>
          <p:nvPr/>
        </p:nvSpPr>
        <p:spPr>
          <a:xfrm rot="10800000">
            <a:off x="5318568" y="8493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0" name="Google Shape;2620;p45"/>
          <p:cNvSpPr/>
          <p:nvPr/>
        </p:nvSpPr>
        <p:spPr>
          <a:xfrm>
            <a:off x="2005755" y="360455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21" name="Google Shape;2621;p45"/>
          <p:cNvSpPr/>
          <p:nvPr/>
        </p:nvSpPr>
        <p:spPr>
          <a:xfrm>
            <a:off x="3542326" y="198133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285750"/>
            <a:ext cx="7010400" cy="1371600"/>
          </a:xfrm>
        </p:spPr>
        <p:txBody>
          <a:bodyPr/>
          <a:lstStyle/>
          <a:p>
            <a:pPr algn="l"/>
            <a:r>
              <a:rPr lang="en-US" dirty="0" smtClean="0"/>
              <a:t>Example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 descr="E:\REMEEZA M.Ed\SEM IV\THESIS\download (8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00400" y="1504950"/>
            <a:ext cx="4343401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4350" y="361950"/>
            <a:ext cx="5435400" cy="838200"/>
          </a:xfrm>
        </p:spPr>
        <p:txBody>
          <a:bodyPr/>
          <a:lstStyle/>
          <a:p>
            <a:r>
              <a:rPr lang="en-US" dirty="0" smtClean="0"/>
              <a:t>Window grill</a:t>
            </a:r>
            <a:endParaRPr lang="en-US" dirty="0"/>
          </a:p>
        </p:txBody>
      </p:sp>
      <p:pic>
        <p:nvPicPr>
          <p:cNvPr id="5" name="Picture 3" descr="E:\REMEEZA M.Ed\SEM IV\THESIS\download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504950"/>
            <a:ext cx="3834213" cy="3200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6" name="Google Shape;2796;p52"/>
          <p:cNvSpPr txBox="1">
            <a:spLocks noGrp="1"/>
          </p:cNvSpPr>
          <p:nvPr>
            <p:ph type="title"/>
          </p:nvPr>
        </p:nvSpPr>
        <p:spPr>
          <a:xfrm>
            <a:off x="2498943" y="3486150"/>
            <a:ext cx="4147800" cy="6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 smtClean="0">
                <a:solidFill>
                  <a:schemeClr val="tx1"/>
                </a:solidFill>
              </a:rPr>
              <a:t>RAY</a:t>
            </a:r>
            <a:endParaRPr sz="4800">
              <a:solidFill>
                <a:schemeClr val="tx1"/>
              </a:solidFill>
            </a:endParaRPr>
          </a:p>
        </p:txBody>
      </p:sp>
      <p:sp>
        <p:nvSpPr>
          <p:cNvPr id="2799" name="Google Shape;2799;p52"/>
          <p:cNvSpPr/>
          <p:nvPr/>
        </p:nvSpPr>
        <p:spPr>
          <a:xfrm>
            <a:off x="5592730" y="437663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2" name="Google Shape;2802;p52"/>
          <p:cNvSpPr/>
          <p:nvPr/>
        </p:nvSpPr>
        <p:spPr>
          <a:xfrm>
            <a:off x="2774234" y="9958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03" name="Google Shape;2803;p52"/>
          <p:cNvGrpSpPr/>
          <p:nvPr/>
        </p:nvGrpSpPr>
        <p:grpSpPr>
          <a:xfrm>
            <a:off x="6909379" y="3496804"/>
            <a:ext cx="2036021" cy="1646700"/>
            <a:chOff x="6909379" y="3496804"/>
            <a:chExt cx="2036021" cy="1646700"/>
          </a:xfrm>
        </p:grpSpPr>
        <p:sp>
          <p:nvSpPr>
            <p:cNvPr id="2804" name="Google Shape;2804;p52"/>
            <p:cNvSpPr/>
            <p:nvPr/>
          </p:nvSpPr>
          <p:spPr>
            <a:xfrm>
              <a:off x="7040400" y="3496804"/>
              <a:ext cx="1905000" cy="1646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52"/>
            <p:cNvSpPr/>
            <p:nvPr/>
          </p:nvSpPr>
          <p:spPr>
            <a:xfrm>
              <a:off x="6909379" y="3841999"/>
              <a:ext cx="1253700" cy="1083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52"/>
            <p:cNvSpPr/>
            <p:nvPr/>
          </p:nvSpPr>
          <p:spPr>
            <a:xfrm>
              <a:off x="7238759" y="3783073"/>
              <a:ext cx="1179000" cy="1020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52"/>
            <p:cNvSpPr/>
            <p:nvPr/>
          </p:nvSpPr>
          <p:spPr>
            <a:xfrm>
              <a:off x="7852765" y="4124775"/>
              <a:ext cx="573900" cy="4965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08" name="Google Shape;2808;p52"/>
          <p:cNvGrpSpPr/>
          <p:nvPr/>
        </p:nvGrpSpPr>
        <p:grpSpPr>
          <a:xfrm>
            <a:off x="234304" y="-6651"/>
            <a:ext cx="1354091" cy="1463901"/>
            <a:chOff x="234304" y="-6651"/>
            <a:chExt cx="1354091" cy="1463901"/>
          </a:xfrm>
        </p:grpSpPr>
        <p:sp>
          <p:nvSpPr>
            <p:cNvPr id="2809" name="Google Shape;2809;p52"/>
            <p:cNvSpPr/>
            <p:nvPr/>
          </p:nvSpPr>
          <p:spPr>
            <a:xfrm>
              <a:off x="359700" y="576450"/>
              <a:ext cx="1019100" cy="880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52"/>
            <p:cNvSpPr/>
            <p:nvPr/>
          </p:nvSpPr>
          <p:spPr>
            <a:xfrm>
              <a:off x="234304" y="-6651"/>
              <a:ext cx="1253700" cy="1083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52"/>
            <p:cNvSpPr/>
            <p:nvPr/>
          </p:nvSpPr>
          <p:spPr>
            <a:xfrm>
              <a:off x="715095" y="140950"/>
              <a:ext cx="873300" cy="788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23" name="Google Shape;2823;p52"/>
          <p:cNvGrpSpPr/>
          <p:nvPr/>
        </p:nvGrpSpPr>
        <p:grpSpPr>
          <a:xfrm>
            <a:off x="5170355" y="902125"/>
            <a:ext cx="422367" cy="344100"/>
            <a:chOff x="5170355" y="902125"/>
            <a:chExt cx="422367" cy="344100"/>
          </a:xfrm>
        </p:grpSpPr>
        <p:sp>
          <p:nvSpPr>
            <p:cNvPr id="2824" name="Google Shape;2824;p52"/>
            <p:cNvSpPr/>
            <p:nvPr/>
          </p:nvSpPr>
          <p:spPr>
            <a:xfrm>
              <a:off x="5195222" y="902125"/>
              <a:ext cx="397500" cy="344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25" name="Google Shape;2825;p52"/>
            <p:cNvSpPr/>
            <p:nvPr/>
          </p:nvSpPr>
          <p:spPr>
            <a:xfrm>
              <a:off x="5170355" y="949580"/>
              <a:ext cx="252000" cy="217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146" name="Picture 2" descr="C:\Users\admin\Desktop\download (4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457998"/>
            <a:ext cx="3962400" cy="264715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8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4" name="Google Shape;2834;p53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Example</a:t>
            </a:r>
            <a:r>
              <a:rPr lang="en-US" dirty="0" smtClean="0">
                <a:solidFill>
                  <a:schemeClr val="dk2"/>
                </a:solidFill>
              </a:rPr>
              <a:t>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46" name="Google Shape;2846;p53"/>
          <p:cNvSpPr/>
          <p:nvPr/>
        </p:nvSpPr>
        <p:spPr>
          <a:xfrm>
            <a:off x="5155380" y="42388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52" name="Google Shape;2852;p53"/>
          <p:cNvGrpSpPr/>
          <p:nvPr/>
        </p:nvGrpSpPr>
        <p:grpSpPr>
          <a:xfrm>
            <a:off x="7340616" y="-9327"/>
            <a:ext cx="1743609" cy="1446752"/>
            <a:chOff x="7340616" y="-9327"/>
            <a:chExt cx="1743609" cy="1446752"/>
          </a:xfrm>
        </p:grpSpPr>
        <p:sp>
          <p:nvSpPr>
            <p:cNvPr id="2853" name="Google Shape;2853;p53"/>
            <p:cNvSpPr/>
            <p:nvPr/>
          </p:nvSpPr>
          <p:spPr>
            <a:xfrm rot="10800000">
              <a:off x="7340616" y="-9327"/>
              <a:ext cx="1636800" cy="1416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4" name="Google Shape;2854;p53"/>
            <p:cNvSpPr/>
            <p:nvPr/>
          </p:nvSpPr>
          <p:spPr>
            <a:xfrm rot="10800000">
              <a:off x="7595625" y="151025"/>
              <a:ext cx="1488600" cy="1286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5" name="Google Shape;2855;p53"/>
            <p:cNvSpPr/>
            <p:nvPr/>
          </p:nvSpPr>
          <p:spPr>
            <a:xfrm rot="10800000">
              <a:off x="7340678" y="376383"/>
              <a:ext cx="947400" cy="818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56" name="Google Shape;2856;p53"/>
            <p:cNvSpPr/>
            <p:nvPr/>
          </p:nvSpPr>
          <p:spPr>
            <a:xfrm rot="10800000">
              <a:off x="7874473" y="488165"/>
              <a:ext cx="488100" cy="422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9" name="Picture 3" descr="E:\REMEEZA M.Ed\SEM IV\THESIS\download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528226"/>
            <a:ext cx="4800600" cy="317712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download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666750"/>
            <a:ext cx="4953000" cy="3429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Square </a:t>
            </a:r>
            <a:endParaRPr lang="en-US" dirty="0"/>
          </a:p>
        </p:txBody>
      </p:sp>
      <p:pic>
        <p:nvPicPr>
          <p:cNvPr id="1026" name="Picture 2" descr="C:\Users\admin\Desktop\download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5822" y="1509713"/>
            <a:ext cx="3223977" cy="318118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Rectangle </a:t>
            </a:r>
            <a:endParaRPr lang="en-US" dirty="0"/>
          </a:p>
        </p:txBody>
      </p:sp>
      <p:pic>
        <p:nvPicPr>
          <p:cNvPr id="2050" name="Picture 2" descr="C:\Users\admin\Desktop\download (1)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1363" y="1319828"/>
            <a:ext cx="4643437" cy="3187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Triangle </a:t>
            </a:r>
            <a:endParaRPr lang="en-US" dirty="0"/>
          </a:p>
        </p:txBody>
      </p:sp>
      <p:pic>
        <p:nvPicPr>
          <p:cNvPr id="3074" name="Picture 2" descr="C:\Users\admin\Desktop\download (2).jf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123950"/>
            <a:ext cx="4032504" cy="32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1" name="Google Shape;2861;p54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ANGLES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2868" name="Google Shape;2868;p54"/>
          <p:cNvSpPr txBox="1">
            <a:spLocks noGrp="1"/>
          </p:cNvSpPr>
          <p:nvPr>
            <p:ph type="subTitle" idx="7"/>
          </p:nvPr>
        </p:nvSpPr>
        <p:spPr>
          <a:xfrm>
            <a:off x="869950" y="1657350"/>
            <a:ext cx="2336400" cy="7605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</a:t>
            </a:r>
            <a:r>
              <a:rPr lang="en" sz="2800" dirty="0" smtClean="0">
                <a:solidFill>
                  <a:schemeClr val="tx1"/>
                </a:solidFill>
              </a:rPr>
              <a:t>cute angle</a:t>
            </a:r>
            <a:endParaRPr sz="2800">
              <a:solidFill>
                <a:schemeClr val="tx1"/>
              </a:solidFill>
            </a:endParaRPr>
          </a:p>
        </p:txBody>
      </p:sp>
      <p:sp>
        <p:nvSpPr>
          <p:cNvPr id="2869" name="Google Shape;2869;p54"/>
          <p:cNvSpPr txBox="1">
            <a:spLocks noGrp="1"/>
          </p:cNvSpPr>
          <p:nvPr>
            <p:ph type="subTitle" idx="8"/>
          </p:nvPr>
        </p:nvSpPr>
        <p:spPr>
          <a:xfrm>
            <a:off x="3403800" y="1581150"/>
            <a:ext cx="2336400" cy="8367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Obtuse angle 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2871" name="Google Shape;2871;p54"/>
          <p:cNvSpPr txBox="1">
            <a:spLocks noGrp="1"/>
          </p:cNvSpPr>
          <p:nvPr>
            <p:ph type="subTitle" idx="13"/>
          </p:nvPr>
        </p:nvSpPr>
        <p:spPr>
          <a:xfrm>
            <a:off x="838200" y="3333750"/>
            <a:ext cx="2336400" cy="6096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dirty="0" smtClean="0">
                <a:solidFill>
                  <a:schemeClr val="tx1"/>
                </a:solidFill>
              </a:rPr>
              <a:t>Straight angle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2872" name="Google Shape;2872;p54"/>
          <p:cNvSpPr txBox="1">
            <a:spLocks noGrp="1"/>
          </p:cNvSpPr>
          <p:nvPr>
            <p:ph type="subTitle" idx="14"/>
          </p:nvPr>
        </p:nvSpPr>
        <p:spPr>
          <a:xfrm>
            <a:off x="3403800" y="3409950"/>
            <a:ext cx="2336400" cy="63548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R</a:t>
            </a:r>
            <a:r>
              <a:rPr lang="en" sz="2400" dirty="0" smtClean="0">
                <a:solidFill>
                  <a:schemeClr val="tx1"/>
                </a:solidFill>
              </a:rPr>
              <a:t>eflex angle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2873" name="Google Shape;2873;p54"/>
          <p:cNvSpPr txBox="1">
            <a:spLocks noGrp="1"/>
          </p:cNvSpPr>
          <p:nvPr>
            <p:ph type="subTitle" idx="15"/>
          </p:nvPr>
        </p:nvSpPr>
        <p:spPr>
          <a:xfrm>
            <a:off x="6019800" y="3409950"/>
            <a:ext cx="2291950" cy="6858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Full rotation</a:t>
            </a:r>
            <a:endParaRPr sz="2400">
              <a:solidFill>
                <a:schemeClr val="tx1"/>
              </a:solidFill>
            </a:endParaRPr>
          </a:p>
        </p:txBody>
      </p:sp>
      <p:sp>
        <p:nvSpPr>
          <p:cNvPr id="2874" name="Google Shape;2874;p54"/>
          <p:cNvSpPr/>
          <p:nvPr/>
        </p:nvSpPr>
        <p:spPr>
          <a:xfrm>
            <a:off x="3527955" y="138915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5" name="Google Shape;2875;p54"/>
          <p:cNvSpPr/>
          <p:nvPr/>
        </p:nvSpPr>
        <p:spPr>
          <a:xfrm>
            <a:off x="5599851" y="138359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8" name="Google Shape;2878;p54"/>
          <p:cNvSpPr/>
          <p:nvPr/>
        </p:nvSpPr>
        <p:spPr>
          <a:xfrm>
            <a:off x="4569578" y="3357777"/>
            <a:ext cx="22222" cy="22222"/>
          </a:xfrm>
          <a:custGeom>
            <a:avLst/>
            <a:gdLst/>
            <a:ahLst/>
            <a:cxnLst/>
            <a:rect l="l" t="t" r="r" b="b"/>
            <a:pathLst>
              <a:path w="812" h="812" extrusionOk="0">
                <a:moveTo>
                  <a:pt x="406" y="0"/>
                </a:moveTo>
                <a:cubicBezTo>
                  <a:pt x="182" y="0"/>
                  <a:pt x="0" y="182"/>
                  <a:pt x="0" y="406"/>
                </a:cubicBezTo>
                <a:cubicBezTo>
                  <a:pt x="0" y="630"/>
                  <a:pt x="182" y="812"/>
                  <a:pt x="406" y="812"/>
                </a:cubicBezTo>
                <a:cubicBezTo>
                  <a:pt x="629" y="812"/>
                  <a:pt x="812" y="630"/>
                  <a:pt x="812" y="406"/>
                </a:cubicBezTo>
                <a:cubicBezTo>
                  <a:pt x="812" y="182"/>
                  <a:pt x="629" y="0"/>
                  <a:pt x="406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899" name="Google Shape;2899;p54"/>
          <p:cNvGrpSpPr/>
          <p:nvPr/>
        </p:nvGrpSpPr>
        <p:grpSpPr>
          <a:xfrm>
            <a:off x="35125" y="4166897"/>
            <a:ext cx="1338483" cy="1026210"/>
            <a:chOff x="35125" y="4166897"/>
            <a:chExt cx="1338483" cy="1026210"/>
          </a:xfrm>
        </p:grpSpPr>
        <p:sp>
          <p:nvSpPr>
            <p:cNvPr id="2900" name="Google Shape;2900;p54"/>
            <p:cNvSpPr/>
            <p:nvPr/>
          </p:nvSpPr>
          <p:spPr>
            <a:xfrm rot="10800000">
              <a:off x="35125" y="4417375"/>
              <a:ext cx="663000" cy="573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1" name="Google Shape;2901;p54"/>
            <p:cNvSpPr/>
            <p:nvPr/>
          </p:nvSpPr>
          <p:spPr>
            <a:xfrm>
              <a:off x="56607" y="4227407"/>
              <a:ext cx="1117800" cy="965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2" name="Google Shape;2902;p54"/>
            <p:cNvSpPr/>
            <p:nvPr/>
          </p:nvSpPr>
          <p:spPr>
            <a:xfrm>
              <a:off x="366808" y="4166897"/>
              <a:ext cx="1006800" cy="871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03" name="Google Shape;2903;p54"/>
          <p:cNvGrpSpPr/>
          <p:nvPr/>
        </p:nvGrpSpPr>
        <p:grpSpPr>
          <a:xfrm>
            <a:off x="7837654" y="-103"/>
            <a:ext cx="1117748" cy="934800"/>
            <a:chOff x="7837654" y="-103"/>
            <a:chExt cx="1117748" cy="934800"/>
          </a:xfrm>
        </p:grpSpPr>
        <p:sp>
          <p:nvSpPr>
            <p:cNvPr id="2904" name="Google Shape;2904;p54"/>
            <p:cNvSpPr/>
            <p:nvPr/>
          </p:nvSpPr>
          <p:spPr>
            <a:xfrm rot="10800000">
              <a:off x="7837654" y="-103"/>
              <a:ext cx="1079700" cy="934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5" name="Google Shape;2905;p54"/>
            <p:cNvSpPr/>
            <p:nvPr/>
          </p:nvSpPr>
          <p:spPr>
            <a:xfrm rot="10800000">
              <a:off x="8192202" y="137674"/>
              <a:ext cx="763200" cy="659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06" name="Google Shape;2906;p54"/>
            <p:cNvSpPr/>
            <p:nvPr/>
          </p:nvSpPr>
          <p:spPr>
            <a:xfrm rot="10800000">
              <a:off x="8148708" y="249124"/>
              <a:ext cx="429600" cy="3717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8" name="Subtitle 47"/>
          <p:cNvSpPr>
            <a:spLocks noGrp="1"/>
          </p:cNvSpPr>
          <p:nvPr>
            <p:ph type="subTitle" idx="9"/>
          </p:nvPr>
        </p:nvSpPr>
        <p:spPr>
          <a:xfrm>
            <a:off x="5937650" y="1581150"/>
            <a:ext cx="2336400" cy="836799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Right angle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8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8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87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8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8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8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" grpId="0" build="p" animBg="1"/>
      <p:bldP spid="2869" grpId="0" build="p" animBg="1"/>
      <p:bldP spid="2871" grpId="0" build="p" animBg="1"/>
      <p:bldP spid="2872" grpId="0" build="p" animBg="1"/>
      <p:bldP spid="2873" grpId="0" build="p" animBg="1"/>
      <p:bldP spid="4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1" name="Google Shape;2911;p55"/>
          <p:cNvSpPr txBox="1">
            <a:spLocks noGrp="1"/>
          </p:cNvSpPr>
          <p:nvPr>
            <p:ph type="title"/>
          </p:nvPr>
        </p:nvSpPr>
        <p:spPr>
          <a:xfrm>
            <a:off x="533400" y="285750"/>
            <a:ext cx="3276600" cy="713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" dirty="0" smtClean="0">
                <a:solidFill>
                  <a:schemeClr val="tx1"/>
                </a:solidFill>
              </a:rPr>
              <a:t>cute angle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2913" name="Google Shape;2913;p55"/>
          <p:cNvSpPr txBox="1">
            <a:spLocks noGrp="1"/>
          </p:cNvSpPr>
          <p:nvPr>
            <p:ph type="subTitle" idx="1"/>
          </p:nvPr>
        </p:nvSpPr>
        <p:spPr>
          <a:xfrm>
            <a:off x="4267200" y="819150"/>
            <a:ext cx="2723700" cy="71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US" sz="2800" b="1" dirty="0" smtClean="0"/>
              <a:t>Less than 90 </a:t>
            </a:r>
            <a:endParaRPr sz="2400" b="1"/>
          </a:p>
        </p:txBody>
      </p:sp>
      <p:sp>
        <p:nvSpPr>
          <p:cNvPr id="2914" name="Google Shape;2914;p55"/>
          <p:cNvSpPr/>
          <p:nvPr/>
        </p:nvSpPr>
        <p:spPr>
          <a:xfrm>
            <a:off x="2892630" y="41097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5" name="Google Shape;2915;p55"/>
          <p:cNvSpPr/>
          <p:nvPr/>
        </p:nvSpPr>
        <p:spPr>
          <a:xfrm rot="10800000">
            <a:off x="5323409" y="44519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29" name="Google Shape;2929;p55"/>
          <p:cNvGrpSpPr/>
          <p:nvPr/>
        </p:nvGrpSpPr>
        <p:grpSpPr>
          <a:xfrm>
            <a:off x="7850375" y="3604413"/>
            <a:ext cx="986100" cy="1522129"/>
            <a:chOff x="7850375" y="3604413"/>
            <a:chExt cx="986100" cy="1522129"/>
          </a:xfrm>
        </p:grpSpPr>
        <p:sp>
          <p:nvSpPr>
            <p:cNvPr id="2930" name="Google Shape;2930;p55"/>
            <p:cNvSpPr/>
            <p:nvPr/>
          </p:nvSpPr>
          <p:spPr>
            <a:xfrm rot="10800000">
              <a:off x="7897024" y="4353441"/>
              <a:ext cx="892800" cy="773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1" name="Google Shape;2931;p55"/>
            <p:cNvSpPr/>
            <p:nvPr/>
          </p:nvSpPr>
          <p:spPr>
            <a:xfrm rot="10800000">
              <a:off x="7928374" y="4099613"/>
              <a:ext cx="830100" cy="717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2" name="Google Shape;2932;p55"/>
            <p:cNvSpPr/>
            <p:nvPr/>
          </p:nvSpPr>
          <p:spPr>
            <a:xfrm rot="10800000">
              <a:off x="7850375" y="3604413"/>
              <a:ext cx="986100" cy="851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3" name="Google Shape;2933;p55"/>
            <p:cNvSpPr/>
            <p:nvPr/>
          </p:nvSpPr>
          <p:spPr>
            <a:xfrm rot="10800000">
              <a:off x="8123827" y="4550546"/>
              <a:ext cx="439200" cy="378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34" name="Google Shape;2934;p55"/>
            <p:cNvSpPr/>
            <p:nvPr/>
          </p:nvSpPr>
          <p:spPr>
            <a:xfrm rot="10800000">
              <a:off x="8123827" y="4176021"/>
              <a:ext cx="439200" cy="378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0" name="Picture 3" descr="E:\REMEEZA M.Ed\SEM IV\THESIS\download (7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54176" y="1725056"/>
            <a:ext cx="3668691" cy="3208894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 idx="2"/>
          </p:nvPr>
        </p:nvSpPr>
        <p:spPr>
          <a:xfrm>
            <a:off x="3200400" y="514350"/>
            <a:ext cx="1931400" cy="539100"/>
          </a:xfrm>
        </p:spPr>
        <p:txBody>
          <a:bodyPr/>
          <a:lstStyle/>
          <a:p>
            <a:r>
              <a:rPr lang="en-US" dirty="0" smtClean="0"/>
              <a:t>POINT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04950"/>
            <a:ext cx="3555526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3" name="Google Shape;2943;p56"/>
          <p:cNvSpPr txBox="1">
            <a:spLocks noGrp="1"/>
          </p:cNvSpPr>
          <p:nvPr>
            <p:ph type="title"/>
          </p:nvPr>
        </p:nvSpPr>
        <p:spPr>
          <a:xfrm>
            <a:off x="2057400" y="285750"/>
            <a:ext cx="5105400" cy="76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100"/>
              <a:buFont typeface="Arial"/>
              <a:buNone/>
            </a:pPr>
            <a:r>
              <a:rPr lang="en-US" sz="3200" dirty="0" smtClean="0">
                <a:solidFill>
                  <a:schemeClr val="tx1"/>
                </a:solidFill>
              </a:rPr>
              <a:t>Acute angle example</a:t>
            </a:r>
            <a:endParaRPr sz="3200">
              <a:solidFill>
                <a:schemeClr val="tx1"/>
              </a:solidFill>
            </a:endParaRPr>
          </a:p>
        </p:txBody>
      </p:sp>
      <p:sp>
        <p:nvSpPr>
          <p:cNvPr id="2949" name="Google Shape;2949;p56"/>
          <p:cNvSpPr/>
          <p:nvPr/>
        </p:nvSpPr>
        <p:spPr>
          <a:xfrm>
            <a:off x="1892955" y="1691223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964" name="Google Shape;2964;p56"/>
          <p:cNvGrpSpPr/>
          <p:nvPr/>
        </p:nvGrpSpPr>
        <p:grpSpPr>
          <a:xfrm>
            <a:off x="7534226" y="1943321"/>
            <a:ext cx="462910" cy="400200"/>
            <a:chOff x="7534226" y="1943321"/>
            <a:chExt cx="462910" cy="400200"/>
          </a:xfrm>
        </p:grpSpPr>
        <p:sp>
          <p:nvSpPr>
            <p:cNvPr id="2965" name="Google Shape;2965;p56"/>
            <p:cNvSpPr/>
            <p:nvPr/>
          </p:nvSpPr>
          <p:spPr>
            <a:xfrm rot="2228">
              <a:off x="7534226" y="1943471"/>
              <a:ext cx="462900" cy="3999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66" name="Google Shape;2966;p56"/>
            <p:cNvSpPr/>
            <p:nvPr/>
          </p:nvSpPr>
          <p:spPr>
            <a:xfrm>
              <a:off x="7816237" y="2065285"/>
              <a:ext cx="180900" cy="15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71" name="Google Shape;2971;p56"/>
          <p:cNvGrpSpPr/>
          <p:nvPr/>
        </p:nvGrpSpPr>
        <p:grpSpPr>
          <a:xfrm>
            <a:off x="7478204" y="4113936"/>
            <a:ext cx="1546796" cy="1030200"/>
            <a:chOff x="7478204" y="4113936"/>
            <a:chExt cx="1546796" cy="1030200"/>
          </a:xfrm>
        </p:grpSpPr>
        <p:sp>
          <p:nvSpPr>
            <p:cNvPr id="2972" name="Google Shape;2972;p56"/>
            <p:cNvSpPr/>
            <p:nvPr/>
          </p:nvSpPr>
          <p:spPr>
            <a:xfrm rot="10800000">
              <a:off x="7478204" y="4265077"/>
              <a:ext cx="950700" cy="821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3" name="Google Shape;2973;p56"/>
            <p:cNvSpPr/>
            <p:nvPr/>
          </p:nvSpPr>
          <p:spPr>
            <a:xfrm>
              <a:off x="7832800" y="4113936"/>
              <a:ext cx="1192200" cy="1030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74" name="Google Shape;2974;p56"/>
            <p:cNvSpPr/>
            <p:nvPr/>
          </p:nvSpPr>
          <p:spPr>
            <a:xfrm rot="1731">
              <a:off x="7914675" y="4323551"/>
              <a:ext cx="595800" cy="514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194" name="Picture 2" descr="C:\Users\admin\Desktop\download (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428750"/>
            <a:ext cx="3505200" cy="2667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8195" name="Picture 3" descr="C:\Users\admin\Desktop\download (5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0498" y="1504950"/>
            <a:ext cx="3235278" cy="25908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" name="Google Shape;2979;p57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2"/>
                </a:solidFill>
              </a:rPr>
              <a:t>O</a:t>
            </a:r>
            <a:r>
              <a:rPr lang="en" dirty="0" smtClean="0">
                <a:solidFill>
                  <a:schemeClr val="dk2"/>
                </a:solidFill>
              </a:rPr>
              <a:t>btuse angle       </a:t>
            </a:r>
            <a:r>
              <a:rPr lang="en" dirty="0" smtClean="0">
                <a:solidFill>
                  <a:schemeClr val="tx1"/>
                </a:solidFill>
              </a:rPr>
              <a:t>More than 90</a:t>
            </a:r>
            <a:endParaRPr>
              <a:solidFill>
                <a:schemeClr val="tx1"/>
              </a:solidFill>
            </a:endParaRPr>
          </a:p>
        </p:txBody>
      </p:sp>
      <p:grpSp>
        <p:nvGrpSpPr>
          <p:cNvPr id="2981" name="Google Shape;2981;p57"/>
          <p:cNvGrpSpPr/>
          <p:nvPr/>
        </p:nvGrpSpPr>
        <p:grpSpPr>
          <a:xfrm>
            <a:off x="7781923" y="2800"/>
            <a:ext cx="1262577" cy="1064400"/>
            <a:chOff x="7781923" y="2800"/>
            <a:chExt cx="1262577" cy="1064400"/>
          </a:xfrm>
        </p:grpSpPr>
        <p:sp>
          <p:nvSpPr>
            <p:cNvPr id="2982" name="Google Shape;2982;p57"/>
            <p:cNvSpPr/>
            <p:nvPr/>
          </p:nvSpPr>
          <p:spPr>
            <a:xfrm rot="10800000">
              <a:off x="7813301" y="2800"/>
              <a:ext cx="1231200" cy="1064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83" name="Google Shape;2983;p57"/>
            <p:cNvSpPr/>
            <p:nvPr/>
          </p:nvSpPr>
          <p:spPr>
            <a:xfrm rot="-10797029">
              <a:off x="7781923" y="131225"/>
              <a:ext cx="1041300" cy="8997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84" name="Google Shape;2984;p57"/>
          <p:cNvSpPr/>
          <p:nvPr/>
        </p:nvSpPr>
        <p:spPr>
          <a:xfrm rot="10800000">
            <a:off x="4404038" y="45358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" name="Picture 3" descr="E:\REMEEZA M.Ed\SEM IV\THESIS\download (8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457920"/>
            <a:ext cx="4343400" cy="3342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9" name="Google Shape;2989;p58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2"/>
                </a:solidFill>
              </a:rPr>
              <a:t>Obtuse angle example</a:t>
            </a:r>
            <a:endParaRPr>
              <a:solidFill>
                <a:schemeClr val="dk2"/>
              </a:solidFill>
            </a:endParaRPr>
          </a:p>
        </p:txBody>
      </p:sp>
      <p:grpSp>
        <p:nvGrpSpPr>
          <p:cNvPr id="2991" name="Google Shape;2991;p58"/>
          <p:cNvGrpSpPr/>
          <p:nvPr/>
        </p:nvGrpSpPr>
        <p:grpSpPr>
          <a:xfrm>
            <a:off x="5999675" y="2804474"/>
            <a:ext cx="540075" cy="391500"/>
            <a:chOff x="5999675" y="2804474"/>
            <a:chExt cx="540075" cy="391500"/>
          </a:xfrm>
        </p:grpSpPr>
        <p:sp>
          <p:nvSpPr>
            <p:cNvPr id="2992" name="Google Shape;2992;p58"/>
            <p:cNvSpPr/>
            <p:nvPr/>
          </p:nvSpPr>
          <p:spPr>
            <a:xfrm rot="10800000">
              <a:off x="5999675" y="2804474"/>
              <a:ext cx="452100" cy="3915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3" name="Google Shape;2993;p58"/>
            <p:cNvSpPr/>
            <p:nvPr/>
          </p:nvSpPr>
          <p:spPr>
            <a:xfrm rot="10800000">
              <a:off x="6270950" y="2882894"/>
              <a:ext cx="268800" cy="232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4" name="Google Shape;2994;p58"/>
          <p:cNvGrpSpPr/>
          <p:nvPr/>
        </p:nvGrpSpPr>
        <p:grpSpPr>
          <a:xfrm>
            <a:off x="8028025" y="3390"/>
            <a:ext cx="926700" cy="1063214"/>
            <a:chOff x="8028025" y="3390"/>
            <a:chExt cx="926700" cy="1063214"/>
          </a:xfrm>
        </p:grpSpPr>
        <p:sp>
          <p:nvSpPr>
            <p:cNvPr id="2995" name="Google Shape;2995;p58"/>
            <p:cNvSpPr/>
            <p:nvPr/>
          </p:nvSpPr>
          <p:spPr>
            <a:xfrm rot="10800000">
              <a:off x="8028025" y="3390"/>
              <a:ext cx="926700" cy="801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6" name="Google Shape;2996;p58"/>
            <p:cNvSpPr/>
            <p:nvPr/>
          </p:nvSpPr>
          <p:spPr>
            <a:xfrm rot="10800000">
              <a:off x="8028025" y="264405"/>
              <a:ext cx="926700" cy="802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97" name="Google Shape;2997;p58"/>
            <p:cNvSpPr/>
            <p:nvPr/>
          </p:nvSpPr>
          <p:spPr>
            <a:xfrm rot="10800000">
              <a:off x="8242225" y="188324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998" name="Google Shape;2998;p58"/>
          <p:cNvGrpSpPr/>
          <p:nvPr/>
        </p:nvGrpSpPr>
        <p:grpSpPr>
          <a:xfrm>
            <a:off x="7086091" y="3528610"/>
            <a:ext cx="1868709" cy="1614900"/>
            <a:chOff x="7086091" y="3528610"/>
            <a:chExt cx="1868709" cy="1614900"/>
          </a:xfrm>
        </p:grpSpPr>
        <p:sp>
          <p:nvSpPr>
            <p:cNvPr id="2999" name="Google Shape;2999;p58"/>
            <p:cNvSpPr/>
            <p:nvPr/>
          </p:nvSpPr>
          <p:spPr>
            <a:xfrm>
              <a:off x="7086100" y="3528610"/>
              <a:ext cx="1868700" cy="1614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0" name="Google Shape;3000;p58"/>
            <p:cNvSpPr/>
            <p:nvPr/>
          </p:nvSpPr>
          <p:spPr>
            <a:xfrm>
              <a:off x="7310500" y="3773056"/>
              <a:ext cx="1419900" cy="1229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1" name="Google Shape;3001;p58"/>
            <p:cNvSpPr/>
            <p:nvPr/>
          </p:nvSpPr>
          <p:spPr>
            <a:xfrm>
              <a:off x="7086091" y="3773041"/>
              <a:ext cx="1066200" cy="921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02" name="Google Shape;3002;p58"/>
            <p:cNvSpPr/>
            <p:nvPr/>
          </p:nvSpPr>
          <p:spPr>
            <a:xfrm>
              <a:off x="7771300" y="4326049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004" name="Google Shape;3004;p58"/>
          <p:cNvSpPr/>
          <p:nvPr/>
        </p:nvSpPr>
        <p:spPr>
          <a:xfrm rot="10800000">
            <a:off x="5499105" y="135330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" name="Picture 2" descr="E:\REMEEZA M.Ed\SEM IV\THESIS\download (9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504950"/>
            <a:ext cx="5199822" cy="3276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9900" dirty="0" smtClean="0"/>
              <a:t>?</a:t>
            </a:r>
            <a:endParaRPr lang="en-US" dirty="0"/>
          </a:p>
        </p:txBody>
      </p:sp>
      <p:pic>
        <p:nvPicPr>
          <p:cNvPr id="9218" name="Picture 2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6578" y="1276350"/>
            <a:ext cx="4224421" cy="329852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Right angle            Equal to 90  </a:t>
            </a:r>
            <a:endParaRPr lang="en-US" dirty="0"/>
          </a:p>
        </p:txBody>
      </p:sp>
      <p:pic>
        <p:nvPicPr>
          <p:cNvPr id="10242" name="Picture 2" descr="C:\Users\admin\Desktop\download (6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1576" y="1434645"/>
            <a:ext cx="3132024" cy="288970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</a:t>
            </a:r>
            <a:endParaRPr lang="en-US" dirty="0"/>
          </a:p>
        </p:txBody>
      </p:sp>
      <p:pic>
        <p:nvPicPr>
          <p:cNvPr id="11266" name="Picture 2" descr="C:\Users\admin\Desktop\download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504950"/>
            <a:ext cx="5181600" cy="2971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/>
              <a:t>???</a:t>
            </a:r>
            <a:endParaRPr lang="en-US" dirty="0"/>
          </a:p>
        </p:txBody>
      </p:sp>
      <p:pic>
        <p:nvPicPr>
          <p:cNvPr id="12290" name="Picture 2" descr="C:\Users\admin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971550"/>
            <a:ext cx="40386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Straight angle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338" y="2214563"/>
            <a:ext cx="5267325" cy="119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pic>
        <p:nvPicPr>
          <p:cNvPr id="14338" name="Picture 2" descr="C:\Users\admin\Desktop\download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2933700" y="1221849"/>
            <a:ext cx="3276600" cy="3505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Reflex angle   More than 180</a:t>
            </a:r>
            <a:endParaRPr lang="en-US" dirty="0"/>
          </a:p>
        </p:txBody>
      </p:sp>
      <p:pic>
        <p:nvPicPr>
          <p:cNvPr id="15362" name="Picture 2" descr="C:\Users\admin\Desktop\images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885950"/>
            <a:ext cx="3708248" cy="2590800"/>
          </a:xfrm>
          <a:prstGeom prst="rect">
            <a:avLst/>
          </a:prstGeom>
          <a:noFill/>
        </p:spPr>
      </p:pic>
      <p:pic>
        <p:nvPicPr>
          <p:cNvPr id="15363" name="Picture 3" descr="C:\Users\admin\Desktop\download (7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123950"/>
            <a:ext cx="3278458" cy="2743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1" name="Google Shape;2661;p47"/>
          <p:cNvGrpSpPr/>
          <p:nvPr/>
        </p:nvGrpSpPr>
        <p:grpSpPr>
          <a:xfrm>
            <a:off x="7173692" y="3448268"/>
            <a:ext cx="1844086" cy="1619016"/>
            <a:chOff x="7173692" y="3448268"/>
            <a:chExt cx="1844086" cy="1619016"/>
          </a:xfrm>
        </p:grpSpPr>
        <p:sp>
          <p:nvSpPr>
            <p:cNvPr id="2662" name="Google Shape;2662;p47"/>
            <p:cNvSpPr/>
            <p:nvPr/>
          </p:nvSpPr>
          <p:spPr>
            <a:xfrm flipH="1">
              <a:off x="7173692" y="3658880"/>
              <a:ext cx="1084800" cy="937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3" name="Google Shape;2663;p47"/>
            <p:cNvSpPr/>
            <p:nvPr/>
          </p:nvSpPr>
          <p:spPr>
            <a:xfrm rot="10800000" flipH="1">
              <a:off x="7445478" y="3707384"/>
              <a:ext cx="1572300" cy="1359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4" name="Google Shape;2664;p47"/>
            <p:cNvSpPr/>
            <p:nvPr/>
          </p:nvSpPr>
          <p:spPr>
            <a:xfrm rot="10800000" flipH="1">
              <a:off x="7295451" y="3448268"/>
              <a:ext cx="1572300" cy="13590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65" name="Google Shape;2665;p47"/>
            <p:cNvSpPr/>
            <p:nvPr/>
          </p:nvSpPr>
          <p:spPr>
            <a:xfrm rot="10797554" flipH="1">
              <a:off x="7445475" y="3529843"/>
              <a:ext cx="1264800" cy="10932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66" name="Google Shape;2666;p47"/>
          <p:cNvSpPr/>
          <p:nvPr/>
        </p:nvSpPr>
        <p:spPr>
          <a:xfrm>
            <a:off x="4686092" y="141121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1123950"/>
            <a:ext cx="4419600" cy="2667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ALTERNATE ANGLES</a:t>
            </a:r>
            <a:endParaRPr lang="en-US" dirty="0"/>
          </a:p>
        </p:txBody>
      </p:sp>
      <p:pic>
        <p:nvPicPr>
          <p:cNvPr id="4" name="Picture 2" descr="E:\REMEEZA M.Ed\SEM IV\THESIS\download (14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200150"/>
            <a:ext cx="4419600" cy="36619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REMEEZA M.Ed\SEM IV\THESIS\download (15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61950"/>
            <a:ext cx="4572000" cy="39640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 descr="E:\REMEEZA M.Ed\SEM IV\THESI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353212"/>
            <a:ext cx="4267200" cy="34063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VERTICALLY OPPOSITE ANGLE</a:t>
            </a:r>
            <a:endParaRPr lang="en-US" dirty="0"/>
          </a:p>
        </p:txBody>
      </p:sp>
      <p:pic>
        <p:nvPicPr>
          <p:cNvPr id="4" name="Picture 2" descr="E:\REMEEZA M.Ed\SEM IV\THESIS\download (17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04950"/>
            <a:ext cx="4160521" cy="281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 descr="E:\REMEEZA M.Ed\SEM IV\THESIS\download (1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1217375"/>
            <a:ext cx="4953000" cy="35070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TRANSVERSAL</a:t>
            </a:r>
            <a:endParaRPr lang="en-US" dirty="0"/>
          </a:p>
        </p:txBody>
      </p:sp>
      <p:pic>
        <p:nvPicPr>
          <p:cNvPr id="4" name="Picture 2" descr="E:\REMEEZA M.Ed\SEM IV\THESIS\download (18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352550"/>
            <a:ext cx="3962400" cy="31998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4" name="Picture 3" descr="E:\REMEEZA M.Ed\SEM IV\THESIS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200149"/>
            <a:ext cx="4114800" cy="30821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angles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sum = 180 </a:t>
            </a:r>
            <a:endParaRPr lang="en-US" dirty="0"/>
          </a:p>
        </p:txBody>
      </p:sp>
      <p:pic>
        <p:nvPicPr>
          <p:cNvPr id="1026" name="Picture 2" descr="C:\Users\admin\Desktop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1957388"/>
            <a:ext cx="4343400" cy="2443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pic>
        <p:nvPicPr>
          <p:cNvPr id="2050" name="Picture 2" descr="C:\Users\admin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5265" y="1087762"/>
            <a:ext cx="4727935" cy="35413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strips dir="l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Complementary angle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sum=90</a:t>
            </a:r>
            <a:endParaRPr lang="en-US" dirty="0"/>
          </a:p>
        </p:txBody>
      </p:sp>
      <p:pic>
        <p:nvPicPr>
          <p:cNvPr id="3074" name="Picture 2" descr="C:\Users\admin\Desktop\images (1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75228" y="2038350"/>
            <a:ext cx="5130189" cy="25146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6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1" name="Google Shape;2701;p49"/>
          <p:cNvSpPr txBox="1">
            <a:spLocks noGrp="1"/>
          </p:cNvSpPr>
          <p:nvPr>
            <p:ph type="title" idx="2"/>
          </p:nvPr>
        </p:nvSpPr>
        <p:spPr>
          <a:xfrm>
            <a:off x="2971800" y="438150"/>
            <a:ext cx="2895599" cy="1143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L</a:t>
            </a:r>
            <a:r>
              <a:rPr lang="en" dirty="0" smtClean="0"/>
              <a:t>INE </a:t>
            </a:r>
            <a:endParaRPr/>
          </a:p>
        </p:txBody>
      </p:sp>
      <p:sp>
        <p:nvSpPr>
          <p:cNvPr id="2706" name="Google Shape;2706;p49"/>
          <p:cNvSpPr/>
          <p:nvPr/>
        </p:nvSpPr>
        <p:spPr>
          <a:xfrm rot="10800000">
            <a:off x="2009297" y="250443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7" name="Google Shape;2707;p49"/>
          <p:cNvSpPr/>
          <p:nvPr/>
        </p:nvSpPr>
        <p:spPr>
          <a:xfrm>
            <a:off x="2976816" y="405235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12" name="Google Shape;2712;p49"/>
          <p:cNvGrpSpPr/>
          <p:nvPr/>
        </p:nvGrpSpPr>
        <p:grpSpPr>
          <a:xfrm>
            <a:off x="7555924" y="-4488"/>
            <a:ext cx="1562470" cy="1393023"/>
            <a:chOff x="7555924" y="-4488"/>
            <a:chExt cx="1562470" cy="1393023"/>
          </a:xfrm>
        </p:grpSpPr>
        <p:sp>
          <p:nvSpPr>
            <p:cNvPr id="2713" name="Google Shape;2713;p49"/>
            <p:cNvSpPr/>
            <p:nvPr/>
          </p:nvSpPr>
          <p:spPr>
            <a:xfrm rot="10800000">
              <a:off x="7555924" y="-4488"/>
              <a:ext cx="1461000" cy="1263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4" name="Google Shape;2714;p49"/>
            <p:cNvSpPr/>
            <p:nvPr/>
          </p:nvSpPr>
          <p:spPr>
            <a:xfrm rot="-1451">
              <a:off x="7696993" y="160035"/>
              <a:ext cx="1421400" cy="12282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5" name="Google Shape;2715;p49"/>
            <p:cNvSpPr/>
            <p:nvPr/>
          </p:nvSpPr>
          <p:spPr>
            <a:xfrm rot="1017">
              <a:off x="7583575" y="150082"/>
              <a:ext cx="1014300" cy="876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6" name="Google Shape;2716;p49"/>
            <p:cNvSpPr/>
            <p:nvPr/>
          </p:nvSpPr>
          <p:spPr>
            <a:xfrm>
              <a:off x="7738971" y="325276"/>
              <a:ext cx="700200" cy="605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8" name="Picture 3" descr="E:\REMEEZA M.Ed\SEM IV\THESIS\images (1)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673805"/>
            <a:ext cx="4800600" cy="2738115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pic>
        <p:nvPicPr>
          <p:cNvPr id="4098" name="Picture 2" descr="C:\Users\admin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59586" y="1431914"/>
            <a:ext cx="4065014" cy="304483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Google Shape;3078;p61"/>
          <p:cNvSpPr txBox="1">
            <a:spLocks noGrp="1"/>
          </p:cNvSpPr>
          <p:nvPr>
            <p:ph type="title"/>
          </p:nvPr>
        </p:nvSpPr>
        <p:spPr>
          <a:xfrm>
            <a:off x="720000" y="535000"/>
            <a:ext cx="77040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 dirty="0" smtClean="0">
                <a:solidFill>
                  <a:schemeClr val="tx1"/>
                </a:solidFill>
              </a:rPr>
              <a:t>circle</a:t>
            </a:r>
            <a:endParaRPr sz="7200">
              <a:solidFill>
                <a:schemeClr val="tx1"/>
              </a:solidFill>
            </a:endParaRPr>
          </a:p>
        </p:txBody>
      </p:sp>
      <p:sp>
        <p:nvSpPr>
          <p:cNvPr id="3086" name="Google Shape;3086;p61"/>
          <p:cNvSpPr/>
          <p:nvPr/>
        </p:nvSpPr>
        <p:spPr>
          <a:xfrm>
            <a:off x="2217547" y="42950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7" name="Google Shape;3087;p61"/>
          <p:cNvSpPr/>
          <p:nvPr/>
        </p:nvSpPr>
        <p:spPr>
          <a:xfrm rot="10800000">
            <a:off x="7381572" y="4206210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6386" name="Picture 2" descr="C:\Users\admin\Desktop\download (8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276350"/>
            <a:ext cx="3341285" cy="3356202"/>
          </a:xfrm>
          <a:prstGeom prst="rect">
            <a:avLst/>
          </a:prstGeom>
          <a:noFill/>
        </p:spPr>
      </p:pic>
      <p:pic>
        <p:nvPicPr>
          <p:cNvPr id="16387" name="Picture 3" descr="C:\Users\admin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4333" y="2124710"/>
            <a:ext cx="3032267" cy="301879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0" name="Google Shape;3100;p62"/>
          <p:cNvSpPr txBox="1">
            <a:spLocks noGrp="1"/>
          </p:cNvSpPr>
          <p:nvPr>
            <p:ph type="subTitle" idx="1"/>
          </p:nvPr>
        </p:nvSpPr>
        <p:spPr>
          <a:xfrm>
            <a:off x="2049950" y="3486150"/>
            <a:ext cx="6103450" cy="60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dirty="0" smtClean="0"/>
              <a:t>D</a:t>
            </a:r>
            <a:r>
              <a:rPr lang="en" sz="2800" dirty="0" smtClean="0"/>
              <a:t>iameter  of a circle</a:t>
            </a:r>
            <a:endParaRPr sz="2800"/>
          </a:p>
        </p:txBody>
      </p:sp>
      <p:sp>
        <p:nvSpPr>
          <p:cNvPr id="3101" name="Google Shape;3101;p62"/>
          <p:cNvSpPr/>
          <p:nvPr/>
        </p:nvSpPr>
        <p:spPr>
          <a:xfrm rot="2228">
            <a:off x="3213351" y="709521"/>
            <a:ext cx="462900" cy="399900"/>
          </a:xfrm>
          <a:prstGeom prst="triangle">
            <a:avLst>
              <a:gd name="adj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2" name="Google Shape;3102;p62"/>
          <p:cNvSpPr/>
          <p:nvPr/>
        </p:nvSpPr>
        <p:spPr>
          <a:xfrm>
            <a:off x="3498180" y="863923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3" name="Google Shape;3123;p62"/>
          <p:cNvSpPr/>
          <p:nvPr/>
        </p:nvSpPr>
        <p:spPr>
          <a:xfrm>
            <a:off x="7442805" y="2383023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24" name="Google Shape;3124;p62"/>
          <p:cNvGrpSpPr/>
          <p:nvPr/>
        </p:nvGrpSpPr>
        <p:grpSpPr>
          <a:xfrm>
            <a:off x="397300" y="3717775"/>
            <a:ext cx="1160100" cy="1418651"/>
            <a:chOff x="397300" y="3717775"/>
            <a:chExt cx="1160100" cy="1418651"/>
          </a:xfrm>
        </p:grpSpPr>
        <p:sp>
          <p:nvSpPr>
            <p:cNvPr id="3125" name="Google Shape;3125;p62"/>
            <p:cNvSpPr/>
            <p:nvPr/>
          </p:nvSpPr>
          <p:spPr>
            <a:xfrm>
              <a:off x="397300" y="3717775"/>
              <a:ext cx="1160100" cy="1002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6" name="Google Shape;3126;p62"/>
            <p:cNvSpPr/>
            <p:nvPr/>
          </p:nvSpPr>
          <p:spPr>
            <a:xfrm>
              <a:off x="463445" y="4246626"/>
              <a:ext cx="1027800" cy="889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27" name="Google Shape;3127;p62"/>
            <p:cNvSpPr/>
            <p:nvPr/>
          </p:nvSpPr>
          <p:spPr>
            <a:xfrm>
              <a:off x="614199" y="4005122"/>
              <a:ext cx="726300" cy="6282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7410" name="Picture 2" descr="C:\Users\admin\Desktop\images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8800" y="209550"/>
            <a:ext cx="3429000" cy="2951768"/>
          </a:xfrm>
          <a:prstGeom prst="rect">
            <a:avLst/>
          </a:prstGeo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2" name="Google Shape;3132;p63"/>
          <p:cNvSpPr txBox="1">
            <a:spLocks noGrp="1"/>
          </p:cNvSpPr>
          <p:nvPr>
            <p:ph type="title"/>
          </p:nvPr>
        </p:nvSpPr>
        <p:spPr>
          <a:xfrm>
            <a:off x="4724400" y="590550"/>
            <a:ext cx="381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2"/>
                </a:solidFill>
              </a:rPr>
              <a:t>Example 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3133" name="Google Shape;3133;p63"/>
          <p:cNvSpPr/>
          <p:nvPr/>
        </p:nvSpPr>
        <p:spPr>
          <a:xfrm rot="10800000">
            <a:off x="5573034" y="5683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5" name="Google Shape;3135;p63"/>
          <p:cNvSpPr/>
          <p:nvPr/>
        </p:nvSpPr>
        <p:spPr>
          <a:xfrm>
            <a:off x="7723730" y="2737580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37" name="Google Shape;3137;p63"/>
          <p:cNvSpPr/>
          <p:nvPr/>
        </p:nvSpPr>
        <p:spPr>
          <a:xfrm>
            <a:off x="1126805" y="1984555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143" name="Google Shape;3143;p63"/>
          <p:cNvGrpSpPr/>
          <p:nvPr/>
        </p:nvGrpSpPr>
        <p:grpSpPr>
          <a:xfrm>
            <a:off x="6757113" y="3395001"/>
            <a:ext cx="2230287" cy="1767595"/>
            <a:chOff x="6757113" y="3395001"/>
            <a:chExt cx="2230287" cy="1767595"/>
          </a:xfrm>
        </p:grpSpPr>
        <p:sp>
          <p:nvSpPr>
            <p:cNvPr id="3144" name="Google Shape;3144;p63"/>
            <p:cNvSpPr/>
            <p:nvPr/>
          </p:nvSpPr>
          <p:spPr>
            <a:xfrm>
              <a:off x="6757113" y="3685649"/>
              <a:ext cx="1253700" cy="10833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5" name="Google Shape;3145;p63"/>
            <p:cNvSpPr/>
            <p:nvPr/>
          </p:nvSpPr>
          <p:spPr>
            <a:xfrm rot="10800000">
              <a:off x="7213500" y="3627196"/>
              <a:ext cx="1773900" cy="1535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6" name="Google Shape;3146;p63"/>
            <p:cNvSpPr/>
            <p:nvPr/>
          </p:nvSpPr>
          <p:spPr>
            <a:xfrm rot="10800000">
              <a:off x="7413900" y="3395001"/>
              <a:ext cx="1373100" cy="1187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7" name="Google Shape;3147;p63"/>
            <p:cNvSpPr/>
            <p:nvPr/>
          </p:nvSpPr>
          <p:spPr>
            <a:xfrm rot="10800000">
              <a:off x="7282750" y="3952700"/>
              <a:ext cx="758100" cy="6558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baseline="-25000"/>
            </a:p>
          </p:txBody>
        </p:sp>
      </p:grpSp>
      <p:sp>
        <p:nvSpPr>
          <p:cNvPr id="3157" name="Google Shape;3157;p63"/>
          <p:cNvSpPr/>
          <p:nvPr/>
        </p:nvSpPr>
        <p:spPr>
          <a:xfrm rot="10800000">
            <a:off x="1984759" y="3172885"/>
            <a:ext cx="180900" cy="1566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58" name="Google Shape;3158;p63"/>
          <p:cNvSpPr/>
          <p:nvPr/>
        </p:nvSpPr>
        <p:spPr>
          <a:xfrm>
            <a:off x="6989851" y="1301562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8434" name="Picture 2" descr="C:\Users\admin\Desktop\download (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123950"/>
            <a:ext cx="4628848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6" name="Google Shape;3166;p64"/>
          <p:cNvSpPr txBox="1">
            <a:spLocks noGrp="1"/>
          </p:cNvSpPr>
          <p:nvPr>
            <p:ph type="title"/>
          </p:nvPr>
        </p:nvSpPr>
        <p:spPr>
          <a:xfrm>
            <a:off x="5029200" y="438150"/>
            <a:ext cx="3459900" cy="786225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RADIUS</a:t>
            </a:r>
            <a:endParaRPr>
              <a:solidFill>
                <a:schemeClr val="tx1"/>
              </a:solidFill>
            </a:endParaRPr>
          </a:p>
        </p:txBody>
      </p:sp>
      <p:pic>
        <p:nvPicPr>
          <p:cNvPr id="19458" name="Picture 2" descr="C:\Users\admin\Desktop\download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999" y="895350"/>
            <a:ext cx="2895601" cy="28571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9459" name="Picture 3" descr="C:\Users\admin\Desktop\download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1885950"/>
            <a:ext cx="3200400" cy="30762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76800" y="361950"/>
            <a:ext cx="3459900" cy="838200"/>
          </a:xfrm>
        </p:spPr>
        <p:txBody>
          <a:bodyPr/>
          <a:lstStyle/>
          <a:p>
            <a:r>
              <a:rPr lang="en-US" dirty="0" smtClean="0"/>
              <a:t>Chord </a:t>
            </a:r>
            <a:endParaRPr lang="en-US" dirty="0"/>
          </a:p>
        </p:txBody>
      </p:sp>
      <p:pic>
        <p:nvPicPr>
          <p:cNvPr id="20482" name="Picture 2" descr="C:\Users\admin\Desktop\download (1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3350"/>
            <a:ext cx="2973888" cy="2819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admin\Desktop\images (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038350"/>
            <a:ext cx="3429000" cy="2819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Concentric circles</a:t>
            </a:r>
            <a:endParaRPr lang="en-US" dirty="0"/>
          </a:p>
        </p:txBody>
      </p:sp>
      <p:pic>
        <p:nvPicPr>
          <p:cNvPr id="6" name="Picture 2" descr="E:\REMEEZA M.Ed\SEM IV\THESIS\download (24)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276350"/>
            <a:ext cx="3429000" cy="3429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Example </a:t>
            </a:r>
            <a:endParaRPr lang="en-US" dirty="0"/>
          </a:p>
        </p:txBody>
      </p:sp>
      <p:pic>
        <p:nvPicPr>
          <p:cNvPr id="4" name="Picture 2" descr="E:\REMEEZA M.Ed\SEM IV\THESIS\download (1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61950"/>
            <a:ext cx="4876800" cy="38284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84100" y="971550"/>
            <a:ext cx="3459900" cy="1458000"/>
          </a:xfrm>
        </p:spPr>
        <p:txBody>
          <a:bodyPr/>
          <a:lstStyle/>
          <a:p>
            <a:r>
              <a:rPr lang="en-US" sz="4400" dirty="0" smtClean="0"/>
              <a:t>Symmetry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1506" name="Picture 2" descr="C:\Users\admin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232" y="1047751"/>
            <a:ext cx="4751521" cy="29509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15000" y="3333750"/>
            <a:ext cx="3048000" cy="1066800"/>
          </a:xfrm>
        </p:spPr>
        <p:txBody>
          <a:bodyPr/>
          <a:lstStyle/>
          <a:p>
            <a:pPr algn="ctr"/>
            <a:r>
              <a:rPr lang="en-US" sz="3600" dirty="0" smtClean="0"/>
              <a:t>Example</a:t>
            </a:r>
            <a:endParaRPr lang="en-US" sz="3600" dirty="0"/>
          </a:p>
        </p:txBody>
      </p:sp>
      <p:pic>
        <p:nvPicPr>
          <p:cNvPr id="22530" name="Picture 2" descr="C:\Users\admin\Desktop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799" y="590550"/>
            <a:ext cx="4523783" cy="2819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1" name="Google Shape;2731;p50"/>
          <p:cNvSpPr txBox="1">
            <a:spLocks noGrp="1"/>
          </p:cNvSpPr>
          <p:nvPr>
            <p:ph type="title"/>
          </p:nvPr>
        </p:nvSpPr>
        <p:spPr>
          <a:xfrm>
            <a:off x="1768075" y="438150"/>
            <a:ext cx="5605500" cy="106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dk2"/>
                </a:solidFill>
              </a:rPr>
              <a:t>Parallel lines</a:t>
            </a:r>
            <a:endParaRPr>
              <a:solidFill>
                <a:schemeClr val="dk2"/>
              </a:solidFill>
            </a:endParaRPr>
          </a:p>
        </p:txBody>
      </p:sp>
      <p:grpSp>
        <p:nvGrpSpPr>
          <p:cNvPr id="2732" name="Google Shape;2732;p50"/>
          <p:cNvGrpSpPr/>
          <p:nvPr/>
        </p:nvGrpSpPr>
        <p:grpSpPr>
          <a:xfrm>
            <a:off x="158975" y="-3065"/>
            <a:ext cx="1868700" cy="1614900"/>
            <a:chOff x="158975" y="-3065"/>
            <a:chExt cx="1868700" cy="1614900"/>
          </a:xfrm>
        </p:grpSpPr>
        <p:sp>
          <p:nvSpPr>
            <p:cNvPr id="2733" name="Google Shape;2733;p50"/>
            <p:cNvSpPr/>
            <p:nvPr/>
          </p:nvSpPr>
          <p:spPr>
            <a:xfrm rot="10800000">
              <a:off x="158975" y="-3065"/>
              <a:ext cx="1868700" cy="16149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4" name="Google Shape;2734;p50"/>
            <p:cNvSpPr/>
            <p:nvPr/>
          </p:nvSpPr>
          <p:spPr>
            <a:xfrm rot="10800000">
              <a:off x="607775" y="260856"/>
              <a:ext cx="1419900" cy="1229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50"/>
            <p:cNvSpPr/>
            <p:nvPr/>
          </p:nvSpPr>
          <p:spPr>
            <a:xfrm>
              <a:off x="370102" y="377479"/>
              <a:ext cx="987900" cy="853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50"/>
            <p:cNvSpPr/>
            <p:nvPr/>
          </p:nvSpPr>
          <p:spPr>
            <a:xfrm>
              <a:off x="844175" y="524733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37" name="Google Shape;2737;p50"/>
          <p:cNvSpPr/>
          <p:nvPr/>
        </p:nvSpPr>
        <p:spPr>
          <a:xfrm rot="10800000">
            <a:off x="3523351" y="4305887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8" name="Google Shape;2738;p50"/>
          <p:cNvSpPr/>
          <p:nvPr/>
        </p:nvSpPr>
        <p:spPr>
          <a:xfrm rot="10800000">
            <a:off x="4391151" y="847499"/>
            <a:ext cx="180900" cy="1563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FF1F76"/>
              </a:gs>
              <a:gs pos="54000">
                <a:srgbClr val="FF1F76"/>
              </a:gs>
              <a:gs pos="100000">
                <a:srgbClr val="BB0040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40" name="Google Shape;2740;p50"/>
          <p:cNvGrpSpPr/>
          <p:nvPr/>
        </p:nvGrpSpPr>
        <p:grpSpPr>
          <a:xfrm>
            <a:off x="6705575" y="3632081"/>
            <a:ext cx="1859925" cy="1511643"/>
            <a:chOff x="6705575" y="3632081"/>
            <a:chExt cx="1859925" cy="1511643"/>
          </a:xfrm>
        </p:grpSpPr>
        <p:sp>
          <p:nvSpPr>
            <p:cNvPr id="2741" name="Google Shape;2741;p50"/>
            <p:cNvSpPr/>
            <p:nvPr/>
          </p:nvSpPr>
          <p:spPr>
            <a:xfrm>
              <a:off x="7145600" y="3632081"/>
              <a:ext cx="1419900" cy="12291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50"/>
            <p:cNvSpPr/>
            <p:nvPr/>
          </p:nvSpPr>
          <p:spPr>
            <a:xfrm>
              <a:off x="6705575" y="3788323"/>
              <a:ext cx="1568100" cy="13554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50"/>
            <p:cNvSpPr/>
            <p:nvPr/>
          </p:nvSpPr>
          <p:spPr>
            <a:xfrm>
              <a:off x="6868625" y="3968678"/>
              <a:ext cx="1242000" cy="10746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dk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50"/>
            <p:cNvSpPr/>
            <p:nvPr/>
          </p:nvSpPr>
          <p:spPr>
            <a:xfrm>
              <a:off x="7606400" y="4168483"/>
              <a:ext cx="498300" cy="431100"/>
            </a:xfrm>
            <a:prstGeom prst="triangle">
              <a:avLst>
                <a:gd name="adj" fmla="val 50000"/>
              </a:avLst>
            </a:prstGeom>
            <a:noFill/>
            <a:ln w="19050" cap="flat" cmpd="sng">
              <a:solidFill>
                <a:schemeClr val="lt1"/>
              </a:solidFill>
              <a:prstDash val="solid"/>
              <a:miter lim="8000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6" name="Picture 2" descr="C:\Users\admin\Desktop\download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96068" y="1428750"/>
            <a:ext cx="4785732" cy="2895600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0" y="361950"/>
            <a:ext cx="3459900" cy="1458000"/>
          </a:xfrm>
        </p:spPr>
        <p:txBody>
          <a:bodyPr/>
          <a:lstStyle/>
          <a:p>
            <a:r>
              <a:rPr lang="en-US" dirty="0" smtClean="0"/>
              <a:t>Symmetry </a:t>
            </a:r>
            <a:endParaRPr lang="en-US" dirty="0"/>
          </a:p>
        </p:txBody>
      </p:sp>
      <p:pic>
        <p:nvPicPr>
          <p:cNvPr id="4" name="Picture 3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962150"/>
            <a:ext cx="4099222" cy="236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14350"/>
            <a:ext cx="3459900" cy="1458000"/>
          </a:xfrm>
        </p:spPr>
        <p:txBody>
          <a:bodyPr/>
          <a:lstStyle/>
          <a:p>
            <a:r>
              <a:rPr lang="en-US" sz="4400" dirty="0" smtClean="0"/>
              <a:t>Collinear </a:t>
            </a:r>
            <a:endParaRPr lang="en-US" dirty="0"/>
          </a:p>
        </p:txBody>
      </p:sp>
      <p:pic>
        <p:nvPicPr>
          <p:cNvPr id="23554" name="Picture 2" descr="C:\Users\admin\Desktop\downloa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123950"/>
            <a:ext cx="4048369" cy="3200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3486150"/>
            <a:ext cx="3459900" cy="1458000"/>
          </a:xfrm>
        </p:spPr>
        <p:txBody>
          <a:bodyPr/>
          <a:lstStyle/>
          <a:p>
            <a:r>
              <a:rPr lang="en-US" sz="4000" dirty="0" smtClean="0"/>
              <a:t>Example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 descr="C:\Users\admin\Desktop\col 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514350"/>
            <a:ext cx="5134429" cy="3352800"/>
          </a:xfrm>
          <a:prstGeom prst="roundRect">
            <a:avLst>
              <a:gd name="adj" fmla="val 16667"/>
            </a:avLst>
          </a:prstGeom>
          <a:ln>
            <a:solidFill>
              <a:schemeClr val="accent3">
                <a:lumMod val="90000"/>
                <a:lumOff val="10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684100" y="895350"/>
            <a:ext cx="3459900" cy="1458000"/>
          </a:xfrm>
        </p:spPr>
        <p:txBody>
          <a:bodyPr/>
          <a:lstStyle/>
          <a:p>
            <a:r>
              <a:rPr lang="en-US" sz="3600" dirty="0" smtClean="0"/>
              <a:t>Concurrent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5" name="Picture 2" descr="C:\Users\admin\Desktop\concurr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038350"/>
            <a:ext cx="4447384" cy="28955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257800" y="3333750"/>
            <a:ext cx="3459900" cy="1458000"/>
          </a:xfrm>
        </p:spPr>
        <p:txBody>
          <a:bodyPr/>
          <a:lstStyle/>
          <a:p>
            <a:r>
              <a:rPr lang="en-US" dirty="0" smtClean="0"/>
              <a:t>            </a:t>
            </a:r>
            <a:r>
              <a:rPr lang="en-US" sz="3600" dirty="0" smtClean="0"/>
              <a:t> Example </a:t>
            </a:r>
            <a:endParaRPr lang="en-US" sz="3600" dirty="0"/>
          </a:p>
        </p:txBody>
      </p:sp>
      <p:pic>
        <p:nvPicPr>
          <p:cNvPr id="24578" name="Picture 2" descr="C:\Users\admin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666750"/>
            <a:ext cx="3810000" cy="3810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admin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0585" y="514350"/>
            <a:ext cx="4215015" cy="4114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" name="Google Shape;3737;p79"/>
          <p:cNvSpPr/>
          <p:nvPr/>
        </p:nvSpPr>
        <p:spPr>
          <a:xfrm>
            <a:off x="2360938" y="301859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38" name="Google Shape;3738;p79"/>
          <p:cNvSpPr/>
          <p:nvPr/>
        </p:nvSpPr>
        <p:spPr>
          <a:xfrm rot="10800000">
            <a:off x="2272505" y="128684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4" name="Google Shape;3744;p79"/>
          <p:cNvSpPr/>
          <p:nvPr/>
        </p:nvSpPr>
        <p:spPr>
          <a:xfrm rot="10800000">
            <a:off x="8134655" y="1923373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DAF0"/>
              </a:gs>
              <a:gs pos="50000">
                <a:srgbClr val="00DAF0"/>
              </a:gs>
              <a:gs pos="100000">
                <a:srgbClr val="007485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45" name="Google Shape;3745;p79"/>
          <p:cNvSpPr/>
          <p:nvPr/>
        </p:nvSpPr>
        <p:spPr>
          <a:xfrm>
            <a:off x="6980863" y="2917448"/>
            <a:ext cx="168000" cy="145200"/>
          </a:xfrm>
          <a:prstGeom prst="triangle">
            <a:avLst>
              <a:gd name="adj" fmla="val 50000"/>
            </a:avLst>
          </a:prstGeom>
          <a:gradFill>
            <a:gsLst>
              <a:gs pos="0">
                <a:srgbClr val="00040F"/>
              </a:gs>
              <a:gs pos="54000">
                <a:srgbClr val="041930"/>
              </a:gs>
              <a:gs pos="100000">
                <a:srgbClr val="041930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746" name="Google Shape;3746;p79"/>
          <p:cNvGrpSpPr/>
          <p:nvPr/>
        </p:nvGrpSpPr>
        <p:grpSpPr>
          <a:xfrm>
            <a:off x="6887196" y="3330898"/>
            <a:ext cx="2200963" cy="1812600"/>
            <a:chOff x="6887196" y="3330898"/>
            <a:chExt cx="2200963" cy="1812600"/>
          </a:xfrm>
        </p:grpSpPr>
        <p:sp>
          <p:nvSpPr>
            <p:cNvPr id="3747" name="Google Shape;3747;p79"/>
            <p:cNvSpPr/>
            <p:nvPr/>
          </p:nvSpPr>
          <p:spPr>
            <a:xfrm rot="10800000">
              <a:off x="6991159" y="3330898"/>
              <a:ext cx="2097000" cy="18126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DAF0"/>
                </a:gs>
                <a:gs pos="50000">
                  <a:srgbClr val="00DAF0"/>
                </a:gs>
                <a:gs pos="100000">
                  <a:srgbClr val="007485"/>
                </a:gs>
              </a:gsLst>
              <a:lin ang="0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8" name="Google Shape;3748;p79"/>
            <p:cNvSpPr/>
            <p:nvPr/>
          </p:nvSpPr>
          <p:spPr>
            <a:xfrm rot="10800000">
              <a:off x="6887196" y="3540295"/>
              <a:ext cx="1766700" cy="15297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00040F"/>
                </a:gs>
                <a:gs pos="54000">
                  <a:srgbClr val="041930"/>
                </a:gs>
                <a:gs pos="100000">
                  <a:srgbClr val="04193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49" name="Google Shape;3749;p79"/>
            <p:cNvSpPr/>
            <p:nvPr/>
          </p:nvSpPr>
          <p:spPr>
            <a:xfrm rot="10800000">
              <a:off x="7703780" y="3699901"/>
              <a:ext cx="1050300" cy="907800"/>
            </a:xfrm>
            <a:prstGeom prst="triangle">
              <a:avLst>
                <a:gd name="adj" fmla="val 50000"/>
              </a:avLst>
            </a:prstGeom>
            <a:gradFill>
              <a:gsLst>
                <a:gs pos="0">
                  <a:srgbClr val="FF1F76"/>
                </a:gs>
                <a:gs pos="54000">
                  <a:srgbClr val="FF1F76"/>
                </a:gs>
                <a:gs pos="100000">
                  <a:srgbClr val="BB0040"/>
                </a:gs>
              </a:gsLst>
              <a:lin ang="10800025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5603" name="Picture 3" descr="C:\Users\admin\Desktop\images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94647" y="1962150"/>
            <a:ext cx="3382553" cy="2533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5604" name="Picture 4" descr="C:\Users\admin\Desktop\image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361950"/>
            <a:ext cx="2895600" cy="2895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438150"/>
            <a:ext cx="5435400" cy="1274700"/>
          </a:xfrm>
        </p:spPr>
        <p:txBody>
          <a:bodyPr/>
          <a:lstStyle/>
          <a:p>
            <a:r>
              <a:rPr lang="en-US" dirty="0" smtClean="0"/>
              <a:t>Parallel lines example</a:t>
            </a:r>
            <a:endParaRPr lang="en-US" dirty="0"/>
          </a:p>
        </p:txBody>
      </p:sp>
      <p:pic>
        <p:nvPicPr>
          <p:cNvPr id="2050" name="Picture 2" descr="C:\Users\admin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2" y="1500188"/>
            <a:ext cx="3505198" cy="327659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81200" y="361950"/>
            <a:ext cx="6629400" cy="1274700"/>
          </a:xfrm>
        </p:spPr>
        <p:txBody>
          <a:bodyPr/>
          <a:lstStyle/>
          <a:p>
            <a:pPr algn="r"/>
            <a:r>
              <a:rPr lang="en-US" dirty="0" smtClean="0"/>
              <a:t>     Railway track</a:t>
            </a:r>
            <a:endParaRPr lang="en-US" dirty="0"/>
          </a:p>
        </p:txBody>
      </p:sp>
      <p:pic>
        <p:nvPicPr>
          <p:cNvPr id="3074" name="Picture 2" descr="C:\Users\admin\Desktop\download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590550"/>
            <a:ext cx="3810000" cy="3810000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05000" y="285750"/>
            <a:ext cx="6705600" cy="1274700"/>
          </a:xfrm>
        </p:spPr>
        <p:txBody>
          <a:bodyPr/>
          <a:lstStyle/>
          <a:p>
            <a:pPr algn="r"/>
            <a:r>
              <a:rPr lang="en-US" dirty="0" smtClean="0"/>
              <a:t>Zebra crossing</a:t>
            </a:r>
            <a:endParaRPr lang="en-US" dirty="0"/>
          </a:p>
        </p:txBody>
      </p:sp>
      <p:pic>
        <p:nvPicPr>
          <p:cNvPr id="4098" name="Picture 2" descr="C:\Users\admin\Desktop\download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1999" y="1352550"/>
            <a:ext cx="4073979" cy="30949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38150"/>
            <a:ext cx="6756350" cy="1143000"/>
          </a:xfrm>
        </p:spPr>
        <p:txBody>
          <a:bodyPr/>
          <a:lstStyle/>
          <a:p>
            <a:pPr algn="l"/>
            <a:r>
              <a:rPr lang="en-US" dirty="0" smtClean="0"/>
              <a:t>Perpendicular line</a:t>
            </a:r>
            <a:endParaRPr lang="en-US" dirty="0"/>
          </a:p>
        </p:txBody>
      </p:sp>
      <p:pic>
        <p:nvPicPr>
          <p:cNvPr id="5122" name="Picture 2" descr="C:\Users\admin\Desktop\download (3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200150"/>
            <a:ext cx="3657600" cy="3514726"/>
          </a:xfrm>
          <a:prstGeom prst="ellipse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th Subject for High School - 11th Grade: Trigonometric Functions by Slidesgo">
  <a:themeElements>
    <a:clrScheme name="Simple Light">
      <a:dk1>
        <a:srgbClr val="00040F"/>
      </a:dk1>
      <a:lt1>
        <a:srgbClr val="FFFFFF"/>
      </a:lt1>
      <a:dk2>
        <a:srgbClr val="FF1F76"/>
      </a:dk2>
      <a:lt2>
        <a:srgbClr val="00DAF0"/>
      </a:lt2>
      <a:accent1>
        <a:srgbClr val="BB0040"/>
      </a:accent1>
      <a:accent2>
        <a:srgbClr val="007485"/>
      </a:accent2>
      <a:accent3>
        <a:srgbClr val="041930"/>
      </a:accent3>
      <a:accent4>
        <a:srgbClr val="FFFFFF"/>
      </a:accent4>
      <a:accent5>
        <a:srgbClr val="FFFFFF"/>
      </a:accent5>
      <a:accent6>
        <a:srgbClr val="FFFFFF"/>
      </a:accent6>
      <a:hlink>
        <a:srgbClr val="FF1F76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298</TotalTime>
  <Words>116</Words>
  <PresentationFormat>On-screen Show (16:9)</PresentationFormat>
  <Paragraphs>62</Paragraphs>
  <Slides>56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3" baseType="lpstr">
      <vt:lpstr>Arial</vt:lpstr>
      <vt:lpstr>Algerian</vt:lpstr>
      <vt:lpstr>Lexend</vt:lpstr>
      <vt:lpstr>Lucida Bright</vt:lpstr>
      <vt:lpstr>Manjari</vt:lpstr>
      <vt:lpstr>Bebas Neue</vt:lpstr>
      <vt:lpstr>Math Subject for High School - 11th Grade: Trigonometric Functions by Slidesgo</vt:lpstr>
      <vt:lpstr>GEOMETRY </vt:lpstr>
      <vt:lpstr>POINT</vt:lpstr>
      <vt:lpstr>Slide 3</vt:lpstr>
      <vt:lpstr>LINE </vt:lpstr>
      <vt:lpstr>Parallel lines</vt:lpstr>
      <vt:lpstr>Parallel lines example</vt:lpstr>
      <vt:lpstr>     Railway track</vt:lpstr>
      <vt:lpstr>Zebra crossing</vt:lpstr>
      <vt:lpstr>Perpendicular line</vt:lpstr>
      <vt:lpstr>Example </vt:lpstr>
      <vt:lpstr>Window grill</vt:lpstr>
      <vt:lpstr>RAY</vt:lpstr>
      <vt:lpstr>Example </vt:lpstr>
      <vt:lpstr>Slide 14</vt:lpstr>
      <vt:lpstr>Square </vt:lpstr>
      <vt:lpstr>Rectangle </vt:lpstr>
      <vt:lpstr>Triangle </vt:lpstr>
      <vt:lpstr>ANGLES </vt:lpstr>
      <vt:lpstr>Acute angle</vt:lpstr>
      <vt:lpstr>Acute angle example</vt:lpstr>
      <vt:lpstr>Obtuse angle       More than 90</vt:lpstr>
      <vt:lpstr>Obtuse angle example</vt:lpstr>
      <vt:lpstr>?</vt:lpstr>
      <vt:lpstr>Right angle            Equal to 90  </vt:lpstr>
      <vt:lpstr>Examples </vt:lpstr>
      <vt:lpstr>???</vt:lpstr>
      <vt:lpstr>Straight angle</vt:lpstr>
      <vt:lpstr>Example </vt:lpstr>
      <vt:lpstr>Reflex angle   More than 180</vt:lpstr>
      <vt:lpstr>ALTERNATE ANGLES</vt:lpstr>
      <vt:lpstr>Slide 31</vt:lpstr>
      <vt:lpstr>EXAMPLE</vt:lpstr>
      <vt:lpstr>VERTICALLY OPPOSITE ANGLE</vt:lpstr>
      <vt:lpstr>EXAMPLE</vt:lpstr>
      <vt:lpstr>TRANSVERSAL</vt:lpstr>
      <vt:lpstr>EXAMPLE</vt:lpstr>
      <vt:lpstr>Supplementary angles  sum = 180 </vt:lpstr>
      <vt:lpstr>Example </vt:lpstr>
      <vt:lpstr>Complementary angle  sum=90</vt:lpstr>
      <vt:lpstr>Example </vt:lpstr>
      <vt:lpstr>circle</vt:lpstr>
      <vt:lpstr>Slide 42</vt:lpstr>
      <vt:lpstr>Example </vt:lpstr>
      <vt:lpstr>RADIUS</vt:lpstr>
      <vt:lpstr>Chord </vt:lpstr>
      <vt:lpstr>Concentric circles</vt:lpstr>
      <vt:lpstr>             Example </vt:lpstr>
      <vt:lpstr>Symmetry </vt:lpstr>
      <vt:lpstr>Example</vt:lpstr>
      <vt:lpstr>Symmetry </vt:lpstr>
      <vt:lpstr>Collinear </vt:lpstr>
      <vt:lpstr>Example </vt:lpstr>
      <vt:lpstr>Concurrent </vt:lpstr>
      <vt:lpstr>             Example </vt:lpstr>
      <vt:lpstr>Slide 55</vt:lpstr>
      <vt:lpstr>Slide 56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Subject Trigonometric Functions for High School</dc:title>
  <dc:creator>admin</dc:creator>
  <cp:lastModifiedBy>admin</cp:lastModifiedBy>
  <cp:revision>33</cp:revision>
  <dcterms:modified xsi:type="dcterms:W3CDTF">2023-05-13T05:52:14Z</dcterms:modified>
</cp:coreProperties>
</file>